
<file path=[Content_Types].xml><?xml version="1.0" encoding="utf-8"?>
<Types xmlns="http://schemas.openxmlformats.org/package/2006/content-types">
  <Default Extension="png" ContentType="image/png"/>
  <Default Extension="svg" ContentType="image/sv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4" r:id="rId4"/>
    <p:sldId id="279" r:id="rId5"/>
    <p:sldId id="290" r:id="rId6"/>
    <p:sldId id="292" r:id="rId7"/>
    <p:sldId id="291" r:id="rId8"/>
    <p:sldId id="314" r:id="rId9"/>
    <p:sldId id="315" r:id="rId10"/>
    <p:sldId id="316" r:id="rId11"/>
    <p:sldId id="293" r:id="rId12"/>
    <p:sldId id="317" r:id="rId13"/>
    <p:sldId id="318" r:id="rId14"/>
    <p:sldId id="319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21" Type="http://schemas.openxmlformats.org/officeDocument/2006/relationships/image" Target="../media/image6.sv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20" Type="http://schemas.openxmlformats.org/officeDocument/2006/relationships/image" Target="../media/image2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0.xml"/><Relationship Id="rId19" Type="http://schemas.openxmlformats.org/officeDocument/2006/relationships/image" Target="../media/image4.sv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125.xml"/><Relationship Id="rId7" Type="http://schemas.openxmlformats.org/officeDocument/2006/relationships/tags" Target="../tags/tag129.xml"/><Relationship Id="rId12" Type="http://schemas.openxmlformats.org/officeDocument/2006/relationships/tags" Target="../tags/tag134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5" Type="http://schemas.openxmlformats.org/officeDocument/2006/relationships/tags" Target="../tags/tag127.xml"/><Relationship Id="rId10" Type="http://schemas.openxmlformats.org/officeDocument/2006/relationships/tags" Target="../tags/tag132.xml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137.xml"/><Relationship Id="rId7" Type="http://schemas.openxmlformats.org/officeDocument/2006/relationships/tags" Target="../tags/tag141.xml"/><Relationship Id="rId12" Type="http://schemas.openxmlformats.org/officeDocument/2006/relationships/tags" Target="../tags/tag146.xml"/><Relationship Id="rId17" Type="http://schemas.openxmlformats.org/officeDocument/2006/relationships/image" Target="../media/image28.jpeg"/><Relationship Id="rId2" Type="http://schemas.openxmlformats.org/officeDocument/2006/relationships/tags" Target="../tags/tag136.xml"/><Relationship Id="rId16" Type="http://schemas.openxmlformats.org/officeDocument/2006/relationships/image" Target="../media/image27.jpeg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tags" Target="../tags/tag145.xml"/><Relationship Id="rId5" Type="http://schemas.openxmlformats.org/officeDocument/2006/relationships/tags" Target="../tags/tag139.xml"/><Relationship Id="rId15" Type="http://schemas.openxmlformats.org/officeDocument/2006/relationships/image" Target="../media/image26.jpeg"/><Relationship Id="rId10" Type="http://schemas.openxmlformats.org/officeDocument/2006/relationships/tags" Target="../tags/tag144.xml"/><Relationship Id="rId4" Type="http://schemas.openxmlformats.org/officeDocument/2006/relationships/tags" Target="../tags/tag138.xml"/><Relationship Id="rId9" Type="http://schemas.openxmlformats.org/officeDocument/2006/relationships/tags" Target="../tags/tag143.xml"/><Relationship Id="rId1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149.xml"/><Relationship Id="rId7" Type="http://schemas.openxmlformats.org/officeDocument/2006/relationships/tags" Target="../tags/tag153.xml"/><Relationship Id="rId12" Type="http://schemas.openxmlformats.org/officeDocument/2006/relationships/tags" Target="../tags/tag158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5" Type="http://schemas.openxmlformats.org/officeDocument/2006/relationships/tags" Target="../tags/tag151.xml"/><Relationship Id="rId10" Type="http://schemas.openxmlformats.org/officeDocument/2006/relationships/tags" Target="../tags/tag156.xml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66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161.xml"/><Relationship Id="rId7" Type="http://schemas.openxmlformats.org/officeDocument/2006/relationships/tags" Target="../tags/tag165.xml"/><Relationship Id="rId12" Type="http://schemas.openxmlformats.org/officeDocument/2006/relationships/tags" Target="../tags/tag170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11" Type="http://schemas.openxmlformats.org/officeDocument/2006/relationships/tags" Target="../tags/tag169.xml"/><Relationship Id="rId5" Type="http://schemas.openxmlformats.org/officeDocument/2006/relationships/tags" Target="../tags/tag163.xml"/><Relationship Id="rId15" Type="http://schemas.openxmlformats.org/officeDocument/2006/relationships/image" Target="../media/image31.jpeg"/><Relationship Id="rId10" Type="http://schemas.openxmlformats.org/officeDocument/2006/relationships/tags" Target="../tags/tag168.xml"/><Relationship Id="rId4" Type="http://schemas.openxmlformats.org/officeDocument/2006/relationships/tags" Target="../tags/tag162.xml"/><Relationship Id="rId9" Type="http://schemas.openxmlformats.org/officeDocument/2006/relationships/tags" Target="../tags/tag167.xml"/><Relationship Id="rId1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12" Type="http://schemas.openxmlformats.org/officeDocument/2006/relationships/tags" Target="../tags/tag182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tags" Target="../tags/tag181.xml"/><Relationship Id="rId5" Type="http://schemas.openxmlformats.org/officeDocument/2006/relationships/tags" Target="../tags/tag175.xml"/><Relationship Id="rId15" Type="http://schemas.openxmlformats.org/officeDocument/2006/relationships/image" Target="../media/image33.jpeg"/><Relationship Id="rId10" Type="http://schemas.openxmlformats.org/officeDocument/2006/relationships/tags" Target="../tags/tag180.xml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90.xml"/><Relationship Id="rId13" Type="http://schemas.openxmlformats.org/officeDocument/2006/relationships/tags" Target="../tags/tag195.xml"/><Relationship Id="rId18" Type="http://schemas.openxmlformats.org/officeDocument/2006/relationships/image" Target="../media/image34.png"/><Relationship Id="rId3" Type="http://schemas.openxmlformats.org/officeDocument/2006/relationships/tags" Target="../tags/tag185.xml"/><Relationship Id="rId7" Type="http://schemas.openxmlformats.org/officeDocument/2006/relationships/tags" Target="../tags/tag189.xml"/><Relationship Id="rId12" Type="http://schemas.openxmlformats.org/officeDocument/2006/relationships/tags" Target="../tags/tag194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184.xml"/><Relationship Id="rId16" Type="http://schemas.openxmlformats.org/officeDocument/2006/relationships/tags" Target="../tags/tag198.xml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11" Type="http://schemas.openxmlformats.org/officeDocument/2006/relationships/tags" Target="../tags/tag193.xml"/><Relationship Id="rId5" Type="http://schemas.openxmlformats.org/officeDocument/2006/relationships/tags" Target="../tags/tag187.xml"/><Relationship Id="rId15" Type="http://schemas.openxmlformats.org/officeDocument/2006/relationships/tags" Target="../tags/tag197.xml"/><Relationship Id="rId10" Type="http://schemas.openxmlformats.org/officeDocument/2006/relationships/tags" Target="../tags/tag192.xml"/><Relationship Id="rId19" Type="http://schemas.openxmlformats.org/officeDocument/2006/relationships/image" Target="../media/image5.svg"/><Relationship Id="rId4" Type="http://schemas.openxmlformats.org/officeDocument/2006/relationships/tags" Target="../tags/tag186.xml"/><Relationship Id="rId9" Type="http://schemas.openxmlformats.org/officeDocument/2006/relationships/tags" Target="../tags/tag191.xml"/><Relationship Id="rId14" Type="http://schemas.openxmlformats.org/officeDocument/2006/relationships/tags" Target="../tags/tag19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18" Type="http://schemas.openxmlformats.org/officeDocument/2006/relationships/image" Target="../media/image3.png"/><Relationship Id="rId3" Type="http://schemas.openxmlformats.org/officeDocument/2006/relationships/tags" Target="../tags/tag17.xml"/><Relationship Id="rId21" Type="http://schemas.openxmlformats.org/officeDocument/2006/relationships/image" Target="../media/image5.jpeg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16.xml"/><Relationship Id="rId16" Type="http://schemas.openxmlformats.org/officeDocument/2006/relationships/tags" Target="../tags/tag30.xml"/><Relationship Id="rId20" Type="http://schemas.openxmlformats.org/officeDocument/2006/relationships/image" Target="../media/image4.jpe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tags" Target="../tags/tag29.xml"/><Relationship Id="rId10" Type="http://schemas.openxmlformats.org/officeDocument/2006/relationships/tags" Target="../tags/tag24.xml"/><Relationship Id="rId19" Type="http://schemas.openxmlformats.org/officeDocument/2006/relationships/image" Target="../media/image3.svg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2" Type="http://schemas.openxmlformats.org/officeDocument/2006/relationships/tags" Target="../tags/tag32.xml"/><Relationship Id="rId16" Type="http://schemas.openxmlformats.org/officeDocument/2006/relationships/image" Target="../media/image7.jpeg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5" Type="http://schemas.openxmlformats.org/officeDocument/2006/relationships/tags" Target="../tags/tag35.xml"/><Relationship Id="rId15" Type="http://schemas.openxmlformats.org/officeDocument/2006/relationships/image" Target="../media/image5.svg"/><Relationship Id="rId10" Type="http://schemas.openxmlformats.org/officeDocument/2006/relationships/tags" Target="../tags/tag40.xm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image" Target="../media/image8.png"/><Relationship Id="rId3" Type="http://schemas.openxmlformats.org/officeDocument/2006/relationships/tags" Target="../tags/tag45.xml"/><Relationship Id="rId21" Type="http://schemas.openxmlformats.org/officeDocument/2006/relationships/image" Target="../media/image9.jpeg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0" Type="http://schemas.openxmlformats.org/officeDocument/2006/relationships/image" Target="../media/image8.sv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10" Type="http://schemas.openxmlformats.org/officeDocument/2006/relationships/tags" Target="../tags/tag52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tags" Target="../tags/tag71.xml"/><Relationship Id="rId18" Type="http://schemas.openxmlformats.org/officeDocument/2006/relationships/image" Target="../media/image8.png"/><Relationship Id="rId3" Type="http://schemas.openxmlformats.org/officeDocument/2006/relationships/tags" Target="../tags/tag61.xml"/><Relationship Id="rId21" Type="http://schemas.openxmlformats.org/officeDocument/2006/relationships/image" Target="../media/image11.jpeg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60.xml"/><Relationship Id="rId16" Type="http://schemas.openxmlformats.org/officeDocument/2006/relationships/tags" Target="../tags/tag74.xml"/><Relationship Id="rId20" Type="http://schemas.openxmlformats.org/officeDocument/2006/relationships/image" Target="../media/image8.svg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5" Type="http://schemas.openxmlformats.org/officeDocument/2006/relationships/tags" Target="../tags/tag63.xml"/><Relationship Id="rId15" Type="http://schemas.openxmlformats.org/officeDocument/2006/relationships/tags" Target="../tags/tag73.xml"/><Relationship Id="rId23" Type="http://schemas.openxmlformats.org/officeDocument/2006/relationships/image" Target="../media/image13.jpeg"/><Relationship Id="rId10" Type="http://schemas.openxmlformats.org/officeDocument/2006/relationships/tags" Target="../tags/tag68.xml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tags" Target="../tags/tag72.xml"/><Relationship Id="rId2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image" Target="../media/image17.jpeg"/><Relationship Id="rId2" Type="http://schemas.openxmlformats.org/officeDocument/2006/relationships/tags" Target="../tags/tag76.xml"/><Relationship Id="rId16" Type="http://schemas.openxmlformats.org/officeDocument/2006/relationships/image" Target="../media/image16.jpeg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5" Type="http://schemas.openxmlformats.org/officeDocument/2006/relationships/tags" Target="../tags/tag79.xml"/><Relationship Id="rId15" Type="http://schemas.openxmlformats.org/officeDocument/2006/relationships/image" Target="../media/image15.jpeg"/><Relationship Id="rId10" Type="http://schemas.openxmlformats.org/officeDocument/2006/relationships/tags" Target="../tags/tag84.xml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2" Type="http://schemas.openxmlformats.org/officeDocument/2006/relationships/tags" Target="../tags/tag88.xml"/><Relationship Id="rId16" Type="http://schemas.openxmlformats.org/officeDocument/2006/relationships/image" Target="../media/image20.jpeg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5" Type="http://schemas.openxmlformats.org/officeDocument/2006/relationships/tags" Target="../tags/tag91.xml"/><Relationship Id="rId15" Type="http://schemas.openxmlformats.org/officeDocument/2006/relationships/image" Target="../media/image19.jpeg"/><Relationship Id="rId10" Type="http://schemas.openxmlformats.org/officeDocument/2006/relationships/tags" Target="../tags/tag96.xml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5" Type="http://schemas.openxmlformats.org/officeDocument/2006/relationships/tags" Target="../tags/tag103.xml"/><Relationship Id="rId10" Type="http://schemas.openxmlformats.org/officeDocument/2006/relationships/tags" Target="../tags/tag108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12" Type="http://schemas.openxmlformats.org/officeDocument/2006/relationships/tags" Target="../tags/tag122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tags" Target="../tags/tag121.xml"/><Relationship Id="rId5" Type="http://schemas.openxmlformats.org/officeDocument/2006/relationships/tags" Target="../tags/tag115.xml"/><Relationship Id="rId15" Type="http://schemas.openxmlformats.org/officeDocument/2006/relationships/image" Target="../media/image23.jpeg"/><Relationship Id="rId10" Type="http://schemas.openxmlformats.org/officeDocument/2006/relationships/tags" Target="../tags/tag120.xml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Shape20"/>
          <p:cNvGrpSpPr/>
          <p:nvPr>
            <p:custDataLst>
              <p:tags r:id="rId1"/>
            </p:custDataLst>
          </p:nvPr>
        </p:nvGrpSpPr>
        <p:grpSpPr>
          <a:xfrm>
            <a:off x="0" y="446"/>
            <a:ext cx="9144002" cy="6887720"/>
            <a:chOff x="-635000" y="-634554"/>
            <a:chExt cx="12192002" cy="6887720"/>
          </a:xfrm>
        </p:grpSpPr>
        <p:sp>
          <p:nvSpPr>
            <p:cNvPr id="31" name="Shape15">
              <a:extLst>
                <a:ext uri="{FF2B5EF4-FFF2-40B4-BE49-F238E27FC236}">
                  <a16:creationId xmlns:a16="http://schemas.microsoft.com/office/drawing/2014/main" xmlns="" id="{9BC55109-2103-BDFB-1158-D1819AA3B18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-635000" y="4491856"/>
              <a:ext cx="8104659" cy="1761308"/>
            </a:xfrm>
            <a:custGeom>
              <a:avLst/>
              <a:gdLst>
                <a:gd name="connsiteX0" fmla="*/ 8105714 w 8105714"/>
                <a:gd name="connsiteY0" fmla="*/ 0 h 1761537"/>
                <a:gd name="connsiteX1" fmla="*/ 8105714 w 8105714"/>
                <a:gd name="connsiteY1" fmla="*/ 1761537 h 1761537"/>
                <a:gd name="connsiteX2" fmla="*/ 0 w 8105714"/>
                <a:gd name="connsiteY2" fmla="*/ 1744108 h 1761537"/>
                <a:gd name="connsiteX3" fmla="*/ 0 w 8105714"/>
                <a:gd name="connsiteY3" fmla="*/ 765448 h 1761537"/>
                <a:gd name="connsiteX4" fmla="*/ 181588 w 8105714"/>
                <a:gd name="connsiteY4" fmla="*/ 839218 h 1761537"/>
                <a:gd name="connsiteX5" fmla="*/ 1317576 w 8105714"/>
                <a:gd name="connsiteY5" fmla="*/ 1194094 h 1761537"/>
                <a:gd name="connsiteX6" fmla="*/ 8105714 w 8105714"/>
                <a:gd name="connsiteY6" fmla="*/ 0 h 176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05713" h="1761537">
                  <a:moveTo>
                    <a:pt x="8105714" y="0"/>
                  </a:moveTo>
                  <a:lnTo>
                    <a:pt x="8105714" y="1761537"/>
                  </a:lnTo>
                  <a:lnTo>
                    <a:pt x="0" y="1744108"/>
                  </a:lnTo>
                  <a:lnTo>
                    <a:pt x="0" y="765448"/>
                  </a:lnTo>
                  <a:lnTo>
                    <a:pt x="181588" y="839218"/>
                  </a:lnTo>
                  <a:cubicBezTo>
                    <a:pt x="555200" y="983892"/>
                    <a:pt x="934351" y="1102388"/>
                    <a:pt x="1317576" y="1194094"/>
                  </a:cubicBezTo>
                  <a:cubicBezTo>
                    <a:pt x="3617343" y="1744656"/>
                    <a:pt x="5986902" y="1327840"/>
                    <a:pt x="8105714" y="0"/>
                  </a:cubicBezTo>
                  <a:close/>
                </a:path>
              </a:pathLst>
            </a:custGeom>
            <a:solidFill>
              <a:srgbClr val="E7E6E6"/>
            </a:solidFill>
            <a:ln w="12700">
              <a:miter lim="400000"/>
            </a:ln>
          </p:spPr>
          <p:txBody>
            <a:bodyPr wrap="square" lIns="25397" tIns="25397" rIns="25397" bIns="25397" anchor="ctr">
              <a:noAutofit/>
            </a:bodyPr>
            <a:lstStyle/>
            <a:p>
              <a:pPr algn="ctr" defTabSz="412709">
                <a:lnSpc>
                  <a:spcPct val="100000"/>
                </a:lnSpc>
                <a:spcBef>
                  <a:spcPct val="0"/>
                </a:spcBef>
                <a:defRPr sz="32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defRPr>
              </a:pPr>
              <a:endParaRPr sz="1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2" name="Shape17">
              <a:extLst>
                <a:ext uri="{FF2B5EF4-FFF2-40B4-BE49-F238E27FC236}">
                  <a16:creationId xmlns:a16="http://schemas.microsoft.com/office/drawing/2014/main" xmlns="" id="{8AEBBE02-87CE-9D41-9354-D1F3F7D03D5F}"/>
                </a:ext>
              </a:extLst>
            </p:cNvPr>
            <p:cNvSpPr>
              <a:spLocks noChangeAspect="1"/>
            </p:cNvSpPr>
            <p:nvPr>
              <p:custDataLst>
                <p:tags r:id="rId13"/>
              </p:custDataLst>
            </p:nvPr>
          </p:nvSpPr>
          <p:spPr>
            <a:xfrm>
              <a:off x="9815533" y="-634554"/>
              <a:ext cx="1741467" cy="1694605"/>
            </a:xfrm>
            <a:custGeom>
              <a:avLst/>
              <a:gdLst>
                <a:gd name="connsiteX0" fmla="*/ 0 w 1741694"/>
                <a:gd name="connsiteY0" fmla="*/ 0 h 1694826"/>
                <a:gd name="connsiteX1" fmla="*/ 1741694 w 1741694"/>
                <a:gd name="connsiteY1" fmla="*/ 0 h 1694826"/>
                <a:gd name="connsiteX2" fmla="*/ 1741694 w 1741694"/>
                <a:gd name="connsiteY2" fmla="*/ 1694826 h 1694826"/>
                <a:gd name="connsiteX3" fmla="*/ 425073 w 1741694"/>
                <a:gd name="connsiteY3" fmla="*/ 1694826 h 1694826"/>
                <a:gd name="connsiteX4" fmla="*/ 0 w 1741694"/>
                <a:gd name="connsiteY4" fmla="*/ 1269753 h 169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1693" h="1694826">
                  <a:moveTo>
                    <a:pt x="0" y="0"/>
                  </a:moveTo>
                  <a:lnTo>
                    <a:pt x="1741694" y="0"/>
                  </a:lnTo>
                  <a:lnTo>
                    <a:pt x="1741694" y="1694826"/>
                  </a:lnTo>
                  <a:lnTo>
                    <a:pt x="425073" y="1694826"/>
                  </a:lnTo>
                  <a:cubicBezTo>
                    <a:pt x="190312" y="1694826"/>
                    <a:pt x="0" y="1504514"/>
                    <a:pt x="0" y="126975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algn="ctr" defTabSz="412709">
                <a:lnSpc>
                  <a:spcPct val="100000"/>
                </a:lnSpc>
                <a:spcBef>
                  <a:spcPct val="0"/>
                </a:spcBef>
              </a:pPr>
              <a:endParaRPr lang="ru-RU" sz="1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3" name="Shape19">
              <a:extLst>
                <a:ext uri="{FF2B5EF4-FFF2-40B4-BE49-F238E27FC236}">
                  <a16:creationId xmlns:a16="http://schemas.microsoft.com/office/drawing/2014/main" xmlns="" id="{6BB5B29B-4AD9-5B1A-28D4-FE40112250EB}"/>
                </a:ext>
              </a:extLst>
            </p:cNvPr>
            <p:cNvSpPr>
              <a:spLocks noChangeAspect="1"/>
            </p:cNvSpPr>
            <p:nvPr>
              <p:custDataLst>
                <p:tags r:id="rId14"/>
              </p:custDataLst>
            </p:nvPr>
          </p:nvSpPr>
          <p:spPr>
            <a:xfrm>
              <a:off x="6798694" y="2863940"/>
              <a:ext cx="4758307" cy="3389226"/>
            </a:xfrm>
            <a:custGeom>
              <a:avLst/>
              <a:gdLst>
                <a:gd name="connsiteX0" fmla="*/ 867791 w 4758927"/>
                <a:gd name="connsiteY0" fmla="*/ 0 h 3389667"/>
                <a:gd name="connsiteX1" fmla="*/ 4338850 w 4758927"/>
                <a:gd name="connsiteY1" fmla="*/ 0 h 3389667"/>
                <a:gd name="connsiteX2" fmla="*/ 4676634 w 4758927"/>
                <a:gd name="connsiteY2" fmla="*/ 68196 h 3389667"/>
                <a:gd name="connsiteX3" fmla="*/ 4758927 w 4758927"/>
                <a:gd name="connsiteY3" fmla="*/ 112863 h 3389667"/>
                <a:gd name="connsiteX4" fmla="*/ 4758927 w 4758927"/>
                <a:gd name="connsiteY4" fmla="*/ 3389667 h 3389667"/>
                <a:gd name="connsiteX5" fmla="*/ 0 w 4758927"/>
                <a:gd name="connsiteY5" fmla="*/ 3389667 h 3389667"/>
                <a:gd name="connsiteX6" fmla="*/ 0 w 4758927"/>
                <a:gd name="connsiteY6" fmla="*/ 867791 h 3389667"/>
                <a:gd name="connsiteX7" fmla="*/ 867791 w 4758927"/>
                <a:gd name="connsiteY7" fmla="*/ 0 h 338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58927" h="3389667">
                  <a:moveTo>
                    <a:pt x="867791" y="0"/>
                  </a:moveTo>
                  <a:lnTo>
                    <a:pt x="4338850" y="0"/>
                  </a:lnTo>
                  <a:cubicBezTo>
                    <a:pt x="4458667" y="0"/>
                    <a:pt x="4572812" y="24283"/>
                    <a:pt x="4676634" y="68196"/>
                  </a:cubicBezTo>
                  <a:lnTo>
                    <a:pt x="4758927" y="112863"/>
                  </a:lnTo>
                  <a:lnTo>
                    <a:pt x="4758927" y="3389667"/>
                  </a:lnTo>
                  <a:lnTo>
                    <a:pt x="0" y="3389667"/>
                  </a:lnTo>
                  <a:lnTo>
                    <a:pt x="0" y="867791"/>
                  </a:lnTo>
                  <a:cubicBezTo>
                    <a:pt x="0" y="388523"/>
                    <a:pt x="388523" y="0"/>
                    <a:pt x="86779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algn="ctr" defTabSz="412709">
                <a:lnSpc>
                  <a:spcPct val="100000"/>
                </a:lnSpc>
                <a:spcBef>
                  <a:spcPct val="0"/>
                </a:spcBef>
              </a:pPr>
              <a:endParaRPr lang="ru-RU" sz="1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22" name="Shape22"/>
          <p:cNvGrpSpPr/>
          <p:nvPr>
            <p:custDataLst>
              <p:tags r:id="rId2"/>
            </p:custDataLst>
          </p:nvPr>
        </p:nvGrpSpPr>
        <p:grpSpPr>
          <a:xfrm>
            <a:off x="538788" y="510683"/>
            <a:ext cx="548100" cy="730800"/>
            <a:chOff x="-1998" y="2910117"/>
            <a:chExt cx="730800" cy="730800"/>
          </a:xfrm>
        </p:grpSpPr>
        <p:sp>
          <p:nvSpPr>
            <p:cNvPr id="23" name="Shape3">
              <a:extLst>
                <a:ext uri="{FF2B5EF4-FFF2-40B4-BE49-F238E27FC236}">
                  <a16:creationId xmlns:a16="http://schemas.microsoft.com/office/drawing/2014/main" xmlns="" id="{7CCDC705-E561-514D-8D81-C0FB57156042}"/>
                </a:ext>
              </a:extLst>
            </p:cNvPr>
            <p:cNvSpPr>
              <a:spLocks noChangeAspect="1"/>
            </p:cNvSpPr>
            <p:nvPr>
              <p:custDataLst>
                <p:tags r:id="rId10"/>
              </p:custDataLst>
            </p:nvPr>
          </p:nvSpPr>
          <p:spPr>
            <a:xfrm>
              <a:off x="-1998" y="2910117"/>
              <a:ext cx="730800" cy="730800"/>
            </a:xfrm>
            <a:prstGeom prst="round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algn="ctr" defTabSz="412750">
                <a:lnSpc>
                  <a:spcPct val="100000"/>
                </a:lnSpc>
                <a:spcBef>
                  <a:spcPct val="0"/>
                </a:spcBef>
              </a:pPr>
              <a:endParaRPr lang="ru-RU" sz="1600">
                <a:solidFill>
                  <a:srgbClr val="FFFFFF"/>
                </a:solidFill>
                <a:sym typeface="Comfortaa"/>
              </a:endParaRPr>
            </a:p>
          </p:txBody>
        </p:sp>
        <p:pic>
          <p:nvPicPr>
            <p:cNvPr id="24" name="Shape5"/>
            <p:cNvPicPr/>
            <p:nvPr>
              <p:custDataLst>
                <p:tags r:id="rId11"/>
              </p:custDataLst>
            </p:nvPr>
          </p:nvPicPr>
          <p:blipFill>
            <a:blip r:embed="rId16">
              <a:extLst>
                <a:ext uri="{96DAC541-7B7A-43D3-8B79-37D633B846F1}">
                  <asvg:svgBlip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38401" y="3050517"/>
              <a:ext cx="450000" cy="450000"/>
            </a:xfrm>
            <a:prstGeom prst="rect">
              <a:avLst/>
            </a:prstGeom>
          </p:spPr>
        </p:pic>
      </p:grpSp>
      <p:sp>
        <p:nvSpPr>
          <p:cNvPr id="25" name="Shape7">
            <a:extLst>
              <a:ext uri="{FF2B5EF4-FFF2-40B4-BE49-F238E27FC236}">
                <a16:creationId xmlns:a16="http://schemas.microsoft.com/office/drawing/2014/main" xmlns="" id="{70BA3B72-1F51-FE49-99FC-8EE259687CF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192187" y="628691"/>
            <a:ext cx="4315917" cy="369332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indent="6350" defTabSz="4572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pPr>
            <a:r>
              <a:rPr lang="en-US" sz="2400" b="1" dirty="0">
                <a:solidFill>
                  <a:srgbClr val="000000"/>
                </a:solidFill>
                <a:latin typeface="+mn-lt"/>
                <a:sym typeface="Comfortaa"/>
              </a:rPr>
              <a:t>ДНЗ </a:t>
            </a:r>
            <a:r>
              <a:rPr lang="en-US" sz="2400" b="1" dirty="0" smtClean="0">
                <a:solidFill>
                  <a:srgbClr val="000000"/>
                </a:solidFill>
                <a:latin typeface="+mn-lt"/>
                <a:sym typeface="Comfortaa"/>
              </a:rPr>
              <a:t>«</a:t>
            </a:r>
            <a:r>
              <a:rPr lang="en-US" sz="2400" b="1" dirty="0" err="1">
                <a:solidFill>
                  <a:srgbClr val="000000"/>
                </a:solidFill>
                <a:latin typeface="+mn-lt"/>
                <a:sym typeface="Comfortaa"/>
              </a:rPr>
              <a:t>Ковельський</a:t>
            </a:r>
            <a:r>
              <a:rPr lang="en-US" sz="2400" b="1" dirty="0">
                <a:solidFill>
                  <a:srgbClr val="000000"/>
                </a:solidFill>
                <a:latin typeface="+mn-lt"/>
                <a:sym typeface="Comfortaa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+mn-lt"/>
                <a:sym typeface="Comfortaa"/>
              </a:rPr>
              <a:t>центр</a:t>
            </a:r>
            <a:r>
              <a:rPr lang="en-US" sz="2400" b="1" dirty="0" smtClean="0">
                <a:solidFill>
                  <a:srgbClr val="000000"/>
                </a:solidFill>
                <a:latin typeface="+mn-lt"/>
                <a:sym typeface="Comfortaa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+mn-lt"/>
                <a:sym typeface="Comfortaa"/>
              </a:rPr>
              <a:t>ПТО»</a:t>
            </a:r>
          </a:p>
        </p:txBody>
      </p:sp>
      <p:grpSp>
        <p:nvGrpSpPr>
          <p:cNvPr id="26" name="Shape23"/>
          <p:cNvGrpSpPr/>
          <p:nvPr>
            <p:custDataLst>
              <p:tags r:id="rId4"/>
            </p:custDataLst>
          </p:nvPr>
        </p:nvGrpSpPr>
        <p:grpSpPr>
          <a:xfrm>
            <a:off x="567125" y="5017100"/>
            <a:ext cx="548100" cy="730800"/>
            <a:chOff x="3434952" y="2910117"/>
            <a:chExt cx="730800" cy="730800"/>
          </a:xfrm>
        </p:grpSpPr>
        <p:sp>
          <p:nvSpPr>
            <p:cNvPr id="27" name="Shape9">
              <a:extLst>
                <a:ext uri="{FF2B5EF4-FFF2-40B4-BE49-F238E27FC236}">
                  <a16:creationId xmlns:a16="http://schemas.microsoft.com/office/drawing/2014/main" xmlns="" id="{7CCDC705-E561-514D-8D81-C0FB57156042}"/>
                </a:ext>
              </a:extLst>
            </p:cNvPr>
            <p:cNvSpPr>
              <a:spLocks noChangeAspect="1"/>
            </p:cNvSpPr>
            <p:nvPr>
              <p:custDataLst>
                <p:tags r:id="rId8"/>
              </p:custDataLst>
            </p:nvPr>
          </p:nvSpPr>
          <p:spPr>
            <a:xfrm>
              <a:off x="3434952" y="2910117"/>
              <a:ext cx="730800" cy="730800"/>
            </a:xfrm>
            <a:prstGeom prst="round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algn="ctr" defTabSz="412750">
                <a:lnSpc>
                  <a:spcPct val="100000"/>
                </a:lnSpc>
                <a:spcBef>
                  <a:spcPct val="0"/>
                </a:spcBef>
              </a:pPr>
              <a:endParaRPr lang="ru-RU" sz="1600">
                <a:solidFill>
                  <a:srgbClr val="FFFFFF"/>
                </a:solidFill>
                <a:sym typeface="Comfortaa"/>
              </a:endParaRPr>
            </a:p>
          </p:txBody>
        </p:sp>
        <p:pic>
          <p:nvPicPr>
            <p:cNvPr id="28" name="Shape11"/>
            <p:cNvPicPr/>
            <p:nvPr>
              <p:custDataLst>
                <p:tags r:id="rId9"/>
              </p:custDataLst>
            </p:nvPr>
          </p:nvPicPr>
          <p:blipFill>
            <a:blip r:embed="rId20">
              <a:extLst>
                <a:ext uri="{96DAC541-7B7A-43D3-8B79-37D633B846F1}">
                  <asvg:svgBlip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3575351" y="3050517"/>
              <a:ext cx="450000" cy="450000"/>
            </a:xfrm>
            <a:prstGeom prst="rect">
              <a:avLst/>
            </a:prstGeom>
          </p:spPr>
        </p:pic>
      </p:grpSp>
      <p:sp>
        <p:nvSpPr>
          <p:cNvPr id="20" name="Shape24"/>
          <p:cNvSpPr txBox="1"/>
          <p:nvPr>
            <p:custDataLst>
              <p:tags r:id="rId5"/>
            </p:custDataLst>
          </p:nvPr>
        </p:nvSpPr>
        <p:spPr>
          <a:xfrm>
            <a:off x="1479617" y="5017100"/>
            <a:ext cx="2685415" cy="523541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 defTabSz="2438338">
              <a:lnSpc>
                <a:spcPct val="80000"/>
              </a:lnSpc>
              <a:spcBef>
                <a:spcPts val="4500"/>
              </a:spcBef>
              <a:defRPr sz="5000" b="0">
                <a:latin typeface="Comfortaa"/>
                <a:ea typeface="Comfortaa"/>
                <a:cs typeface="Comfortaa"/>
                <a:sym typeface="Comfortaa"/>
              </a:defRPr>
            </a:lvl1pPr>
          </a:lstStyle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100" b="1" dirty="0" smtClean="0">
                <a:solidFill>
                  <a:srgbClr val="000000"/>
                </a:solidFill>
                <a:latin typeface="+mn-lt"/>
              </a:rPr>
              <a:t>Олена </a:t>
            </a:r>
            <a:r>
              <a:rPr lang="uk-UA" sz="2100" b="1" dirty="0" err="1" smtClean="0">
                <a:solidFill>
                  <a:srgbClr val="000000"/>
                </a:solidFill>
                <a:latin typeface="+mn-lt"/>
              </a:rPr>
              <a:t>Шайнюк</a:t>
            </a:r>
            <a:r>
              <a:rPr lang="uk-UA" sz="2100" dirty="0" smtClean="0">
                <a:solidFill>
                  <a:srgbClr val="000000"/>
                </a:solidFill>
                <a:latin typeface="+mn-lt"/>
              </a:rPr>
              <a:t>, </a:t>
            </a:r>
            <a:endParaRPr lang="uk-UA" sz="2100" dirty="0" smtClean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100" dirty="0" err="1" smtClean="0">
                <a:solidFill>
                  <a:srgbClr val="000000"/>
                </a:solidFill>
                <a:latin typeface="+mn-lt"/>
              </a:rPr>
              <a:t>практи</a:t>
            </a:r>
            <a:r>
              <a:rPr lang="uk-UA" sz="2100" dirty="0" err="1" smtClean="0">
                <a:solidFill>
                  <a:srgbClr val="000000"/>
                </a:solidFill>
                <a:latin typeface="+mn-lt"/>
              </a:rPr>
              <a:t>чна</a:t>
            </a:r>
            <a:r>
              <a:rPr lang="uk-UA" sz="21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uk-UA" sz="2100" dirty="0" err="1" smtClean="0">
                <a:solidFill>
                  <a:srgbClr val="000000"/>
                </a:solidFill>
                <a:latin typeface="+mn-lt"/>
              </a:rPr>
              <a:t>психологиня</a:t>
            </a:r>
            <a:endParaRPr lang="en-US" sz="21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1" name="Shape25"/>
          <p:cNvSpPr txBox="1"/>
          <p:nvPr>
            <p:custDataLst>
              <p:tags r:id="rId6"/>
            </p:custDataLst>
          </p:nvPr>
        </p:nvSpPr>
        <p:spPr>
          <a:xfrm>
            <a:off x="567125" y="2712812"/>
            <a:ext cx="7018716" cy="701731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2300" b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pP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sym typeface="Comfortaa"/>
              </a:rPr>
              <a:t>Проєкт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omfortaa"/>
              </a:rPr>
              <a:t> «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sym typeface="Comfortaa"/>
              </a:rPr>
              <a:t>Ментальне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omfortaa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Comfortaa"/>
              </a:rPr>
              <a:t>здоров’я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sym typeface="Comfortaa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Comfortaa"/>
              </a:rPr>
              <a:t>молоді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sym typeface="Comfortaa"/>
              </a:rPr>
              <a:t>: 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sym typeface="Comfortaa"/>
            </a:endParaRP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2300" b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pP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sym typeface="Comfortaa"/>
              </a:rPr>
              <a:t>психоедукація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omfortaa"/>
              </a:rPr>
              <a:t>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sym typeface="Comfortaa"/>
              </a:rPr>
              <a:t>та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Comfortaa"/>
              </a:rPr>
              <a:t>профілактика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sym typeface="Comfortaa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Comfortaa"/>
              </a:rPr>
              <a:t>залежностей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sym typeface="Comfortaa"/>
              </a:rPr>
              <a:t>»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Shape25"/>
          <p:cNvSpPr txBox="1"/>
          <p:nvPr>
            <p:custDataLst>
              <p:tags r:id="rId7"/>
            </p:custDataLst>
          </p:nvPr>
        </p:nvSpPr>
        <p:spPr>
          <a:xfrm>
            <a:off x="556299" y="1484784"/>
            <a:ext cx="6803337" cy="122802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2300" b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omfortaa"/>
              </a:rPr>
              <a:t>Як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omfortaa"/>
              </a:rPr>
              <a:t>споживати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omfortaa"/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omfortaa"/>
              </a:rPr>
              <a:t>новини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omfortaa"/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omfortaa"/>
              </a:rPr>
              <a:t>під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omfortaa"/>
              </a:rPr>
              <a:t> час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omfortaa"/>
              </a:rPr>
              <a:t>війни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omfortaa"/>
              </a:rPr>
              <a:t> </a:t>
            </a:r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Comfortaa"/>
            </a:endParaRP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2300" b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omfortaa"/>
              </a:rPr>
              <a:t>без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omfortaa"/>
              </a:rPr>
              <a:t>шкоди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omfortaa"/>
              </a:rPr>
              <a:t> для ментального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omfortaa"/>
              </a:rPr>
              <a:t>здоров’я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omfortaa"/>
              </a:rPr>
              <a:t> </a:t>
            </a: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2300" b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pP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358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hape19"/>
          <p:cNvGrpSpPr/>
          <p:nvPr>
            <p:custDataLst>
              <p:tags r:id="rId1"/>
            </p:custDataLst>
          </p:nvPr>
        </p:nvGrpSpPr>
        <p:grpSpPr>
          <a:xfrm>
            <a:off x="-217511" y="-774987"/>
            <a:ext cx="9935032" cy="8044187"/>
            <a:chOff x="-914186" y="-1346857"/>
            <a:chExt cx="13246709" cy="8044187"/>
          </a:xfrm>
        </p:grpSpPr>
        <p:sp>
          <p:nvSpPr>
            <p:cNvPr id="24" name="Shape4">
              <a:extLst>
                <a:ext uri="{FF2B5EF4-FFF2-40B4-BE49-F238E27FC236}">
                  <a16:creationId xmlns:a16="http://schemas.microsoft.com/office/drawing/2014/main" xmlns="" id="{C27C7FF4-508B-94FA-1EFC-CB0869F48E2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18900000">
              <a:off x="1557670" y="-1109330"/>
              <a:ext cx="7806659" cy="7806659"/>
            </a:xfrm>
            <a:custGeom>
              <a:avLst/>
              <a:gdLst>
                <a:gd name="connsiteX0" fmla="*/ 4849337 w 7807676"/>
                <a:gd name="connsiteY0" fmla="*/ 0 h 7807676"/>
                <a:gd name="connsiteX1" fmla="*/ 7807676 w 7807676"/>
                <a:gd name="connsiteY1" fmla="*/ 2958339 h 7807676"/>
                <a:gd name="connsiteX2" fmla="*/ 7807676 w 7807676"/>
                <a:gd name="connsiteY2" fmla="*/ 6506371 h 7807676"/>
                <a:gd name="connsiteX3" fmla="*/ 6506371 w 7807676"/>
                <a:gd name="connsiteY3" fmla="*/ 7807676 h 7807676"/>
                <a:gd name="connsiteX4" fmla="*/ 2958336 w 7807676"/>
                <a:gd name="connsiteY4" fmla="*/ 7807676 h 7807676"/>
                <a:gd name="connsiteX5" fmla="*/ 0 w 7807676"/>
                <a:gd name="connsiteY5" fmla="*/ 4849340 h 7807676"/>
                <a:gd name="connsiteX6" fmla="*/ 0 w 7807676"/>
                <a:gd name="connsiteY6" fmla="*/ 1301305 h 7807676"/>
                <a:gd name="connsiteX7" fmla="*/ 1301305 w 7807676"/>
                <a:gd name="connsiteY7" fmla="*/ 0 h 780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7676" h="7807676">
                  <a:moveTo>
                    <a:pt x="4849337" y="0"/>
                  </a:moveTo>
                  <a:lnTo>
                    <a:pt x="7807676" y="2958339"/>
                  </a:lnTo>
                  <a:lnTo>
                    <a:pt x="7807676" y="6506371"/>
                  </a:lnTo>
                  <a:cubicBezTo>
                    <a:pt x="7807676" y="7225062"/>
                    <a:pt x="7225062" y="7807676"/>
                    <a:pt x="6506371" y="7807676"/>
                  </a:cubicBezTo>
                  <a:lnTo>
                    <a:pt x="2958336" y="7807676"/>
                  </a:lnTo>
                  <a:lnTo>
                    <a:pt x="0" y="4849340"/>
                  </a:lnTo>
                  <a:lnTo>
                    <a:pt x="0" y="1301305"/>
                  </a:lnTo>
                  <a:cubicBezTo>
                    <a:pt x="0" y="582614"/>
                    <a:pt x="582614" y="0"/>
                    <a:pt x="1301305" y="0"/>
                  </a:cubicBezTo>
                  <a:close/>
                </a:path>
              </a:pathLst>
            </a:cu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2696">
                <a:lnSpc>
                  <a:spcPct val="100000"/>
                </a:lnSpc>
                <a:spcBef>
                  <a:spcPct val="0"/>
                </a:spcBef>
              </a:pPr>
              <a:endParaRPr lang="ru-RU" sz="1600"/>
            </a:p>
          </p:txBody>
        </p:sp>
        <p:grpSp>
          <p:nvGrpSpPr>
            <p:cNvPr id="25" name="Shape20"/>
            <p:cNvGrpSpPr/>
            <p:nvPr>
              <p:custDataLst>
                <p:tags r:id="rId4"/>
              </p:custDataLst>
            </p:nvPr>
          </p:nvGrpSpPr>
          <p:grpSpPr>
            <a:xfrm>
              <a:off x="216032" y="-875491"/>
              <a:ext cx="9609042" cy="7454319"/>
              <a:chOff x="216032" y="-875491"/>
              <a:chExt cx="9609042" cy="7454319"/>
            </a:xfrm>
          </p:grpSpPr>
          <p:sp>
            <p:nvSpPr>
              <p:cNvPr id="26" name="Shape6">
                <a:extLst>
                  <a:ext uri="{FF2B5EF4-FFF2-40B4-BE49-F238E27FC236}">
                    <a16:creationId xmlns:a16="http://schemas.microsoft.com/office/drawing/2014/main" xmlns="" id="{A07DB0EE-BE2E-0A41-8CFF-B3EE0688F678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655224" y="-875491"/>
                <a:ext cx="883404" cy="883404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7" name="Shape8">
                <a:extLst>
                  <a:ext uri="{FF2B5EF4-FFF2-40B4-BE49-F238E27FC236}">
                    <a16:creationId xmlns:a16="http://schemas.microsoft.com/office/drawing/2014/main" xmlns="" id="{F0A70F32-30FC-F143-AB1B-76071BFA8D03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216032" y="5412772"/>
                <a:ext cx="1166057" cy="1166056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8" name="Shape10">
                <a:extLst>
                  <a:ext uri="{FF2B5EF4-FFF2-40B4-BE49-F238E27FC236}">
                    <a16:creationId xmlns:a16="http://schemas.microsoft.com/office/drawing/2014/main" xmlns="" id="{93FA5FC1-79DD-6F48-9502-D2B4B7E025E2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158753" y="4277590"/>
                <a:ext cx="666323" cy="666322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  <p:grpSp>
          <p:nvGrpSpPr>
            <p:cNvPr id="29" name="Shape21"/>
            <p:cNvGrpSpPr/>
            <p:nvPr>
              <p:custDataLst>
                <p:tags r:id="rId5"/>
              </p:custDataLst>
            </p:nvPr>
          </p:nvGrpSpPr>
          <p:grpSpPr>
            <a:xfrm>
              <a:off x="-914186" y="-1346857"/>
              <a:ext cx="13246709" cy="7193776"/>
              <a:chOff x="-914186" y="-1346857"/>
              <a:chExt cx="13246709" cy="7193776"/>
            </a:xfrm>
          </p:grpSpPr>
          <p:sp>
            <p:nvSpPr>
              <p:cNvPr id="30" name="Shape12"/>
              <p:cNvSpPr/>
              <p:nvPr>
                <p:custDataLst>
                  <p:tags r:id="rId6"/>
                </p:custDataLst>
              </p:nvPr>
            </p:nvSpPr>
            <p:spPr>
              <a:xfrm flipV="1">
                <a:off x="4372185" y="5209051"/>
                <a:ext cx="2399555" cy="0"/>
              </a:xfrm>
              <a:prstGeom prst="line">
                <a:avLst/>
              </a:prstGeom>
              <a:ln w="63500">
                <a:solidFill>
                  <a:srgbClr val="FFFFFF"/>
                </a:solidFill>
                <a:miter lim="400000"/>
              </a:ln>
            </p:spPr>
            <p:txBody>
              <a:bodyPr lIns="25397" tIns="25397" rIns="25397" bIns="25397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200"/>
              </a:p>
            </p:txBody>
          </p:sp>
          <p:sp>
            <p:nvSpPr>
              <p:cNvPr id="31" name="Shape14">
                <a:extLst>
                  <a:ext uri="{FF2B5EF4-FFF2-40B4-BE49-F238E27FC236}">
                    <a16:creationId xmlns:a16="http://schemas.microsoft.com/office/drawing/2014/main" xmlns="" id="{456BC529-CCE5-4B4E-9178-94CADBFE5E7C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-914186" y="547756"/>
                <a:ext cx="457587" cy="457587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2" name="Shape16">
                <a:extLst>
                  <a:ext uri="{FF2B5EF4-FFF2-40B4-BE49-F238E27FC236}">
                    <a16:creationId xmlns:a16="http://schemas.microsoft.com/office/drawing/2014/main" xmlns="" id="{8016AC29-A56F-9047-82A7-D12C6AE663DD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9712302" y="5475879"/>
                <a:ext cx="371040" cy="371039"/>
              </a:xfrm>
              <a:prstGeom prst="roundRect">
                <a:avLst/>
              </a:prstGeom>
              <a:solidFill>
                <a:srgbClr val="FFFFFF"/>
              </a:solidFill>
              <a:ln w="1143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3" name="Shape18">
                <a:extLst>
                  <a:ext uri="{FF2B5EF4-FFF2-40B4-BE49-F238E27FC236}">
                    <a16:creationId xmlns:a16="http://schemas.microsoft.com/office/drawing/2014/main" xmlns="" id="{2AA832A6-9A00-F84A-9941-983B1F36F401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10437909" y="-1346857"/>
                <a:ext cx="1894613" cy="1894613"/>
              </a:xfrm>
              <a:prstGeom prst="roundRect">
                <a:avLst/>
              </a:prstGeom>
              <a:noFill/>
              <a:ln w="66675" cap="rnd">
                <a:solidFill>
                  <a:srgbClr val="FFFFFF"/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</p:grpSp>
      <p:sp>
        <p:nvSpPr>
          <p:cNvPr id="13" name="Shape26">
            <a:extLst>
              <a:ext uri="{FF2B5EF4-FFF2-40B4-BE49-F238E27FC236}">
                <a16:creationId xmlns:a16="http://schemas.microsoft.com/office/drawing/2014/main" xmlns="" id="{77ABD102-A5CC-9F4E-9040-C69656805DF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3523" y="392639"/>
            <a:ext cx="8881361" cy="643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</a:t>
            </a:r>
            <a:r>
              <a:rPr lang="uk-UA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діаспоживання</a:t>
            </a:r>
            <a:r>
              <a:rPr lang="uk-UA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в умовах війни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76456" y="1631882"/>
            <a:ext cx="287478" cy="21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196" name="Picture 4" descr="C:\Users\Olena\Downloads\ме19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00"/>
          <a:stretch/>
        </p:blipFill>
        <p:spPr bwMode="auto">
          <a:xfrm>
            <a:off x="755576" y="1411549"/>
            <a:ext cx="4575182" cy="367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Olena\Downloads\ме19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7" t="62891" r="16449"/>
          <a:stretch/>
        </p:blipFill>
        <p:spPr bwMode="auto">
          <a:xfrm>
            <a:off x="6084168" y="2179332"/>
            <a:ext cx="2043604" cy="213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6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hape19"/>
          <p:cNvGrpSpPr/>
          <p:nvPr>
            <p:custDataLst>
              <p:tags r:id="rId1"/>
            </p:custDataLst>
          </p:nvPr>
        </p:nvGrpSpPr>
        <p:grpSpPr>
          <a:xfrm>
            <a:off x="-209389" y="-711857"/>
            <a:ext cx="9935032" cy="8044187"/>
            <a:chOff x="-914186" y="-1346857"/>
            <a:chExt cx="13246709" cy="8044187"/>
          </a:xfrm>
        </p:grpSpPr>
        <p:sp>
          <p:nvSpPr>
            <p:cNvPr id="24" name="Shape4">
              <a:extLst>
                <a:ext uri="{FF2B5EF4-FFF2-40B4-BE49-F238E27FC236}">
                  <a16:creationId xmlns:a16="http://schemas.microsoft.com/office/drawing/2014/main" xmlns="" id="{C27C7FF4-508B-94FA-1EFC-CB0869F48E2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18900000">
              <a:off x="1557670" y="-1109330"/>
              <a:ext cx="7806659" cy="7806659"/>
            </a:xfrm>
            <a:custGeom>
              <a:avLst/>
              <a:gdLst>
                <a:gd name="connsiteX0" fmla="*/ 4849337 w 7807676"/>
                <a:gd name="connsiteY0" fmla="*/ 0 h 7807676"/>
                <a:gd name="connsiteX1" fmla="*/ 7807676 w 7807676"/>
                <a:gd name="connsiteY1" fmla="*/ 2958339 h 7807676"/>
                <a:gd name="connsiteX2" fmla="*/ 7807676 w 7807676"/>
                <a:gd name="connsiteY2" fmla="*/ 6506371 h 7807676"/>
                <a:gd name="connsiteX3" fmla="*/ 6506371 w 7807676"/>
                <a:gd name="connsiteY3" fmla="*/ 7807676 h 7807676"/>
                <a:gd name="connsiteX4" fmla="*/ 2958336 w 7807676"/>
                <a:gd name="connsiteY4" fmla="*/ 7807676 h 7807676"/>
                <a:gd name="connsiteX5" fmla="*/ 0 w 7807676"/>
                <a:gd name="connsiteY5" fmla="*/ 4849340 h 7807676"/>
                <a:gd name="connsiteX6" fmla="*/ 0 w 7807676"/>
                <a:gd name="connsiteY6" fmla="*/ 1301305 h 7807676"/>
                <a:gd name="connsiteX7" fmla="*/ 1301305 w 7807676"/>
                <a:gd name="connsiteY7" fmla="*/ 0 h 780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7676" h="7807676">
                  <a:moveTo>
                    <a:pt x="4849337" y="0"/>
                  </a:moveTo>
                  <a:lnTo>
                    <a:pt x="7807676" y="2958339"/>
                  </a:lnTo>
                  <a:lnTo>
                    <a:pt x="7807676" y="6506371"/>
                  </a:lnTo>
                  <a:cubicBezTo>
                    <a:pt x="7807676" y="7225062"/>
                    <a:pt x="7225062" y="7807676"/>
                    <a:pt x="6506371" y="7807676"/>
                  </a:cubicBezTo>
                  <a:lnTo>
                    <a:pt x="2958336" y="7807676"/>
                  </a:lnTo>
                  <a:lnTo>
                    <a:pt x="0" y="4849340"/>
                  </a:lnTo>
                  <a:lnTo>
                    <a:pt x="0" y="1301305"/>
                  </a:lnTo>
                  <a:cubicBezTo>
                    <a:pt x="0" y="582614"/>
                    <a:pt x="582614" y="0"/>
                    <a:pt x="1301305" y="0"/>
                  </a:cubicBezTo>
                  <a:close/>
                </a:path>
              </a:pathLst>
            </a:cu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2696">
                <a:lnSpc>
                  <a:spcPct val="100000"/>
                </a:lnSpc>
                <a:spcBef>
                  <a:spcPct val="0"/>
                </a:spcBef>
              </a:pPr>
              <a:endParaRPr lang="ru-RU" sz="1600"/>
            </a:p>
          </p:txBody>
        </p:sp>
        <p:grpSp>
          <p:nvGrpSpPr>
            <p:cNvPr id="25" name="Shape20"/>
            <p:cNvGrpSpPr/>
            <p:nvPr>
              <p:custDataLst>
                <p:tags r:id="rId4"/>
              </p:custDataLst>
            </p:nvPr>
          </p:nvGrpSpPr>
          <p:grpSpPr>
            <a:xfrm>
              <a:off x="216032" y="-875491"/>
              <a:ext cx="9609042" cy="7454319"/>
              <a:chOff x="216032" y="-875491"/>
              <a:chExt cx="9609042" cy="7454319"/>
            </a:xfrm>
          </p:grpSpPr>
          <p:sp>
            <p:nvSpPr>
              <p:cNvPr id="26" name="Shape6">
                <a:extLst>
                  <a:ext uri="{FF2B5EF4-FFF2-40B4-BE49-F238E27FC236}">
                    <a16:creationId xmlns:a16="http://schemas.microsoft.com/office/drawing/2014/main" xmlns="" id="{A07DB0EE-BE2E-0A41-8CFF-B3EE0688F678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655224" y="-875491"/>
                <a:ext cx="883404" cy="883404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7" name="Shape8">
                <a:extLst>
                  <a:ext uri="{FF2B5EF4-FFF2-40B4-BE49-F238E27FC236}">
                    <a16:creationId xmlns:a16="http://schemas.microsoft.com/office/drawing/2014/main" xmlns="" id="{F0A70F32-30FC-F143-AB1B-76071BFA8D03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216032" y="5412772"/>
                <a:ext cx="1166057" cy="1166056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8" name="Shape10">
                <a:extLst>
                  <a:ext uri="{FF2B5EF4-FFF2-40B4-BE49-F238E27FC236}">
                    <a16:creationId xmlns:a16="http://schemas.microsoft.com/office/drawing/2014/main" xmlns="" id="{93FA5FC1-79DD-6F48-9502-D2B4B7E025E2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158753" y="4277590"/>
                <a:ext cx="666323" cy="666322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  <p:grpSp>
          <p:nvGrpSpPr>
            <p:cNvPr id="29" name="Shape21"/>
            <p:cNvGrpSpPr/>
            <p:nvPr>
              <p:custDataLst>
                <p:tags r:id="rId5"/>
              </p:custDataLst>
            </p:nvPr>
          </p:nvGrpSpPr>
          <p:grpSpPr>
            <a:xfrm>
              <a:off x="-914186" y="-1346857"/>
              <a:ext cx="13246709" cy="7193776"/>
              <a:chOff x="-914186" y="-1346857"/>
              <a:chExt cx="13246709" cy="7193776"/>
            </a:xfrm>
          </p:grpSpPr>
          <p:sp>
            <p:nvSpPr>
              <p:cNvPr id="30" name="Shape12"/>
              <p:cNvSpPr/>
              <p:nvPr>
                <p:custDataLst>
                  <p:tags r:id="rId6"/>
                </p:custDataLst>
              </p:nvPr>
            </p:nvSpPr>
            <p:spPr>
              <a:xfrm flipV="1">
                <a:off x="4372185" y="5209051"/>
                <a:ext cx="2399555" cy="0"/>
              </a:xfrm>
              <a:prstGeom prst="line">
                <a:avLst/>
              </a:prstGeom>
              <a:ln w="63500">
                <a:solidFill>
                  <a:srgbClr val="FFFFFF"/>
                </a:solidFill>
                <a:miter lim="400000"/>
              </a:ln>
            </p:spPr>
            <p:txBody>
              <a:bodyPr lIns="25397" tIns="25397" rIns="25397" bIns="25397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200"/>
              </a:p>
            </p:txBody>
          </p:sp>
          <p:sp>
            <p:nvSpPr>
              <p:cNvPr id="31" name="Shape14">
                <a:extLst>
                  <a:ext uri="{FF2B5EF4-FFF2-40B4-BE49-F238E27FC236}">
                    <a16:creationId xmlns:a16="http://schemas.microsoft.com/office/drawing/2014/main" xmlns="" id="{456BC529-CCE5-4B4E-9178-94CADBFE5E7C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-914186" y="547756"/>
                <a:ext cx="457587" cy="457587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2" name="Shape16">
                <a:extLst>
                  <a:ext uri="{FF2B5EF4-FFF2-40B4-BE49-F238E27FC236}">
                    <a16:creationId xmlns:a16="http://schemas.microsoft.com/office/drawing/2014/main" xmlns="" id="{8016AC29-A56F-9047-82A7-D12C6AE663DD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9712302" y="5475879"/>
                <a:ext cx="371040" cy="371039"/>
              </a:xfrm>
              <a:prstGeom prst="roundRect">
                <a:avLst/>
              </a:prstGeom>
              <a:solidFill>
                <a:srgbClr val="FFFFFF"/>
              </a:solidFill>
              <a:ln w="1143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3" name="Shape18">
                <a:extLst>
                  <a:ext uri="{FF2B5EF4-FFF2-40B4-BE49-F238E27FC236}">
                    <a16:creationId xmlns:a16="http://schemas.microsoft.com/office/drawing/2014/main" xmlns="" id="{2AA832A6-9A00-F84A-9941-983B1F36F401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10437909" y="-1346857"/>
                <a:ext cx="1894613" cy="1894613"/>
              </a:xfrm>
              <a:prstGeom prst="roundRect">
                <a:avLst/>
              </a:prstGeom>
              <a:noFill/>
              <a:ln w="66675" cap="rnd">
                <a:solidFill>
                  <a:srgbClr val="FFFFFF"/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</p:grpSp>
      <p:sp>
        <p:nvSpPr>
          <p:cNvPr id="13" name="Shape26">
            <a:extLst>
              <a:ext uri="{FF2B5EF4-FFF2-40B4-BE49-F238E27FC236}">
                <a16:creationId xmlns:a16="http://schemas.microsoft.com/office/drawing/2014/main" xmlns="" id="{77ABD102-A5CC-9F4E-9040-C69656805DF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33878" y="347421"/>
            <a:ext cx="8691634" cy="1286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Збереження здоров’я </a:t>
            </a:r>
            <a:r>
              <a:rPr lang="uk-UA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 користуванні </a:t>
            </a:r>
            <a:r>
              <a:rPr lang="uk-UA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соцмережами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9218" name="Picture 2" descr="C:\Users\Olena\Downloads\ме20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13" y="1916832"/>
            <a:ext cx="4939842" cy="192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Olena\Downloads\ме21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292" y="1916832"/>
            <a:ext cx="2718384" cy="192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Olena\Downloads\ме22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864" y="4372698"/>
            <a:ext cx="432048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:\Users\Olena\Downloads\ме24.JPG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"/>
          <a:stretch/>
        </p:blipFill>
        <p:spPr bwMode="auto">
          <a:xfrm>
            <a:off x="638275" y="4080994"/>
            <a:ext cx="283178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74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hape19"/>
          <p:cNvGrpSpPr/>
          <p:nvPr>
            <p:custDataLst>
              <p:tags r:id="rId1"/>
            </p:custDataLst>
          </p:nvPr>
        </p:nvGrpSpPr>
        <p:grpSpPr>
          <a:xfrm>
            <a:off x="-209389" y="-711857"/>
            <a:ext cx="9935032" cy="8044187"/>
            <a:chOff x="-914186" y="-1346857"/>
            <a:chExt cx="13246709" cy="8044187"/>
          </a:xfrm>
        </p:grpSpPr>
        <p:sp>
          <p:nvSpPr>
            <p:cNvPr id="24" name="Shape4">
              <a:extLst>
                <a:ext uri="{FF2B5EF4-FFF2-40B4-BE49-F238E27FC236}">
                  <a16:creationId xmlns:a16="http://schemas.microsoft.com/office/drawing/2014/main" xmlns="" id="{C27C7FF4-508B-94FA-1EFC-CB0869F48E2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18900000">
              <a:off x="1557670" y="-1109330"/>
              <a:ext cx="7806659" cy="7806659"/>
            </a:xfrm>
            <a:custGeom>
              <a:avLst/>
              <a:gdLst>
                <a:gd name="connsiteX0" fmla="*/ 4849337 w 7807676"/>
                <a:gd name="connsiteY0" fmla="*/ 0 h 7807676"/>
                <a:gd name="connsiteX1" fmla="*/ 7807676 w 7807676"/>
                <a:gd name="connsiteY1" fmla="*/ 2958339 h 7807676"/>
                <a:gd name="connsiteX2" fmla="*/ 7807676 w 7807676"/>
                <a:gd name="connsiteY2" fmla="*/ 6506371 h 7807676"/>
                <a:gd name="connsiteX3" fmla="*/ 6506371 w 7807676"/>
                <a:gd name="connsiteY3" fmla="*/ 7807676 h 7807676"/>
                <a:gd name="connsiteX4" fmla="*/ 2958336 w 7807676"/>
                <a:gd name="connsiteY4" fmla="*/ 7807676 h 7807676"/>
                <a:gd name="connsiteX5" fmla="*/ 0 w 7807676"/>
                <a:gd name="connsiteY5" fmla="*/ 4849340 h 7807676"/>
                <a:gd name="connsiteX6" fmla="*/ 0 w 7807676"/>
                <a:gd name="connsiteY6" fmla="*/ 1301305 h 7807676"/>
                <a:gd name="connsiteX7" fmla="*/ 1301305 w 7807676"/>
                <a:gd name="connsiteY7" fmla="*/ 0 h 780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7676" h="7807676">
                  <a:moveTo>
                    <a:pt x="4849337" y="0"/>
                  </a:moveTo>
                  <a:lnTo>
                    <a:pt x="7807676" y="2958339"/>
                  </a:lnTo>
                  <a:lnTo>
                    <a:pt x="7807676" y="6506371"/>
                  </a:lnTo>
                  <a:cubicBezTo>
                    <a:pt x="7807676" y="7225062"/>
                    <a:pt x="7225062" y="7807676"/>
                    <a:pt x="6506371" y="7807676"/>
                  </a:cubicBezTo>
                  <a:lnTo>
                    <a:pt x="2958336" y="7807676"/>
                  </a:lnTo>
                  <a:lnTo>
                    <a:pt x="0" y="4849340"/>
                  </a:lnTo>
                  <a:lnTo>
                    <a:pt x="0" y="1301305"/>
                  </a:lnTo>
                  <a:cubicBezTo>
                    <a:pt x="0" y="582614"/>
                    <a:pt x="582614" y="0"/>
                    <a:pt x="1301305" y="0"/>
                  </a:cubicBezTo>
                  <a:close/>
                </a:path>
              </a:pathLst>
            </a:cu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2696">
                <a:lnSpc>
                  <a:spcPct val="100000"/>
                </a:lnSpc>
                <a:spcBef>
                  <a:spcPct val="0"/>
                </a:spcBef>
              </a:pPr>
              <a:endParaRPr lang="ru-RU" sz="1600"/>
            </a:p>
          </p:txBody>
        </p:sp>
        <p:grpSp>
          <p:nvGrpSpPr>
            <p:cNvPr id="25" name="Shape20"/>
            <p:cNvGrpSpPr/>
            <p:nvPr>
              <p:custDataLst>
                <p:tags r:id="rId4"/>
              </p:custDataLst>
            </p:nvPr>
          </p:nvGrpSpPr>
          <p:grpSpPr>
            <a:xfrm>
              <a:off x="216032" y="-875491"/>
              <a:ext cx="9609042" cy="7454319"/>
              <a:chOff x="216032" y="-875491"/>
              <a:chExt cx="9609042" cy="7454319"/>
            </a:xfrm>
          </p:grpSpPr>
          <p:sp>
            <p:nvSpPr>
              <p:cNvPr id="26" name="Shape6">
                <a:extLst>
                  <a:ext uri="{FF2B5EF4-FFF2-40B4-BE49-F238E27FC236}">
                    <a16:creationId xmlns:a16="http://schemas.microsoft.com/office/drawing/2014/main" xmlns="" id="{A07DB0EE-BE2E-0A41-8CFF-B3EE0688F678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655224" y="-875491"/>
                <a:ext cx="883404" cy="883404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7" name="Shape8">
                <a:extLst>
                  <a:ext uri="{FF2B5EF4-FFF2-40B4-BE49-F238E27FC236}">
                    <a16:creationId xmlns:a16="http://schemas.microsoft.com/office/drawing/2014/main" xmlns="" id="{F0A70F32-30FC-F143-AB1B-76071BFA8D03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216032" y="5412772"/>
                <a:ext cx="1166057" cy="1166056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8" name="Shape10">
                <a:extLst>
                  <a:ext uri="{FF2B5EF4-FFF2-40B4-BE49-F238E27FC236}">
                    <a16:creationId xmlns:a16="http://schemas.microsoft.com/office/drawing/2014/main" xmlns="" id="{93FA5FC1-79DD-6F48-9502-D2B4B7E025E2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158753" y="4277590"/>
                <a:ext cx="666323" cy="666322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  <p:grpSp>
          <p:nvGrpSpPr>
            <p:cNvPr id="29" name="Shape21"/>
            <p:cNvGrpSpPr/>
            <p:nvPr>
              <p:custDataLst>
                <p:tags r:id="rId5"/>
              </p:custDataLst>
            </p:nvPr>
          </p:nvGrpSpPr>
          <p:grpSpPr>
            <a:xfrm>
              <a:off x="-914186" y="-1346857"/>
              <a:ext cx="13246709" cy="7193776"/>
              <a:chOff x="-914186" y="-1346857"/>
              <a:chExt cx="13246709" cy="7193776"/>
            </a:xfrm>
          </p:grpSpPr>
          <p:sp>
            <p:nvSpPr>
              <p:cNvPr id="30" name="Shape12"/>
              <p:cNvSpPr/>
              <p:nvPr>
                <p:custDataLst>
                  <p:tags r:id="rId6"/>
                </p:custDataLst>
              </p:nvPr>
            </p:nvSpPr>
            <p:spPr>
              <a:xfrm flipV="1">
                <a:off x="4372185" y="5209051"/>
                <a:ext cx="2399555" cy="0"/>
              </a:xfrm>
              <a:prstGeom prst="line">
                <a:avLst/>
              </a:prstGeom>
              <a:ln w="63500">
                <a:solidFill>
                  <a:srgbClr val="FFFFFF"/>
                </a:solidFill>
                <a:miter lim="400000"/>
              </a:ln>
            </p:spPr>
            <p:txBody>
              <a:bodyPr lIns="25397" tIns="25397" rIns="25397" bIns="25397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200"/>
              </a:p>
            </p:txBody>
          </p:sp>
          <p:sp>
            <p:nvSpPr>
              <p:cNvPr id="31" name="Shape14">
                <a:extLst>
                  <a:ext uri="{FF2B5EF4-FFF2-40B4-BE49-F238E27FC236}">
                    <a16:creationId xmlns:a16="http://schemas.microsoft.com/office/drawing/2014/main" xmlns="" id="{456BC529-CCE5-4B4E-9178-94CADBFE5E7C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-914186" y="547756"/>
                <a:ext cx="457587" cy="457587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2" name="Shape16">
                <a:extLst>
                  <a:ext uri="{FF2B5EF4-FFF2-40B4-BE49-F238E27FC236}">
                    <a16:creationId xmlns:a16="http://schemas.microsoft.com/office/drawing/2014/main" xmlns="" id="{8016AC29-A56F-9047-82A7-D12C6AE663DD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9712302" y="5475879"/>
                <a:ext cx="371040" cy="371039"/>
              </a:xfrm>
              <a:prstGeom prst="roundRect">
                <a:avLst/>
              </a:prstGeom>
              <a:solidFill>
                <a:srgbClr val="FFFFFF"/>
              </a:solidFill>
              <a:ln w="1143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3" name="Shape18">
                <a:extLst>
                  <a:ext uri="{FF2B5EF4-FFF2-40B4-BE49-F238E27FC236}">
                    <a16:creationId xmlns:a16="http://schemas.microsoft.com/office/drawing/2014/main" xmlns="" id="{2AA832A6-9A00-F84A-9941-983B1F36F401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10437909" y="-1346857"/>
                <a:ext cx="1894613" cy="1894613"/>
              </a:xfrm>
              <a:prstGeom prst="roundRect">
                <a:avLst/>
              </a:prstGeom>
              <a:noFill/>
              <a:ln w="66675" cap="rnd">
                <a:solidFill>
                  <a:srgbClr val="FFFFFF"/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</p:grpSp>
      <p:sp>
        <p:nvSpPr>
          <p:cNvPr id="13" name="Shape26">
            <a:extLst>
              <a:ext uri="{FF2B5EF4-FFF2-40B4-BE49-F238E27FC236}">
                <a16:creationId xmlns:a16="http://schemas.microsoft.com/office/drawing/2014/main" xmlns="" id="{77ABD102-A5CC-9F4E-9040-C69656805DF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23528" y="188637"/>
            <a:ext cx="8691634" cy="1286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Збереження здоров’я </a:t>
            </a:r>
            <a:r>
              <a:rPr lang="uk-UA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 користуванні </a:t>
            </a:r>
            <a:r>
              <a:rPr lang="uk-UA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соцмережами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9221" name="Picture 5" descr="C:\Users\Olena\Downloads\ме23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729" y="1667501"/>
            <a:ext cx="5186541" cy="467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95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hape19"/>
          <p:cNvGrpSpPr/>
          <p:nvPr>
            <p:custDataLst>
              <p:tags r:id="rId1"/>
            </p:custDataLst>
          </p:nvPr>
        </p:nvGrpSpPr>
        <p:grpSpPr>
          <a:xfrm>
            <a:off x="-209389" y="-711857"/>
            <a:ext cx="9935032" cy="8044187"/>
            <a:chOff x="-914186" y="-1346857"/>
            <a:chExt cx="13246709" cy="8044187"/>
          </a:xfrm>
        </p:grpSpPr>
        <p:sp>
          <p:nvSpPr>
            <p:cNvPr id="24" name="Shape4">
              <a:extLst>
                <a:ext uri="{FF2B5EF4-FFF2-40B4-BE49-F238E27FC236}">
                  <a16:creationId xmlns:a16="http://schemas.microsoft.com/office/drawing/2014/main" xmlns="" id="{C27C7FF4-508B-94FA-1EFC-CB0869F48E2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18900000">
              <a:off x="1557670" y="-1109330"/>
              <a:ext cx="7806659" cy="7806659"/>
            </a:xfrm>
            <a:custGeom>
              <a:avLst/>
              <a:gdLst>
                <a:gd name="connsiteX0" fmla="*/ 4849337 w 7807676"/>
                <a:gd name="connsiteY0" fmla="*/ 0 h 7807676"/>
                <a:gd name="connsiteX1" fmla="*/ 7807676 w 7807676"/>
                <a:gd name="connsiteY1" fmla="*/ 2958339 h 7807676"/>
                <a:gd name="connsiteX2" fmla="*/ 7807676 w 7807676"/>
                <a:gd name="connsiteY2" fmla="*/ 6506371 h 7807676"/>
                <a:gd name="connsiteX3" fmla="*/ 6506371 w 7807676"/>
                <a:gd name="connsiteY3" fmla="*/ 7807676 h 7807676"/>
                <a:gd name="connsiteX4" fmla="*/ 2958336 w 7807676"/>
                <a:gd name="connsiteY4" fmla="*/ 7807676 h 7807676"/>
                <a:gd name="connsiteX5" fmla="*/ 0 w 7807676"/>
                <a:gd name="connsiteY5" fmla="*/ 4849340 h 7807676"/>
                <a:gd name="connsiteX6" fmla="*/ 0 w 7807676"/>
                <a:gd name="connsiteY6" fmla="*/ 1301305 h 7807676"/>
                <a:gd name="connsiteX7" fmla="*/ 1301305 w 7807676"/>
                <a:gd name="connsiteY7" fmla="*/ 0 h 780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7676" h="7807676">
                  <a:moveTo>
                    <a:pt x="4849337" y="0"/>
                  </a:moveTo>
                  <a:lnTo>
                    <a:pt x="7807676" y="2958339"/>
                  </a:lnTo>
                  <a:lnTo>
                    <a:pt x="7807676" y="6506371"/>
                  </a:lnTo>
                  <a:cubicBezTo>
                    <a:pt x="7807676" y="7225062"/>
                    <a:pt x="7225062" y="7807676"/>
                    <a:pt x="6506371" y="7807676"/>
                  </a:cubicBezTo>
                  <a:lnTo>
                    <a:pt x="2958336" y="7807676"/>
                  </a:lnTo>
                  <a:lnTo>
                    <a:pt x="0" y="4849340"/>
                  </a:lnTo>
                  <a:lnTo>
                    <a:pt x="0" y="1301305"/>
                  </a:lnTo>
                  <a:cubicBezTo>
                    <a:pt x="0" y="582614"/>
                    <a:pt x="582614" y="0"/>
                    <a:pt x="1301305" y="0"/>
                  </a:cubicBezTo>
                  <a:close/>
                </a:path>
              </a:pathLst>
            </a:cu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2696">
                <a:lnSpc>
                  <a:spcPct val="100000"/>
                </a:lnSpc>
                <a:spcBef>
                  <a:spcPct val="0"/>
                </a:spcBef>
              </a:pPr>
              <a:endParaRPr lang="ru-RU" sz="1600"/>
            </a:p>
          </p:txBody>
        </p:sp>
        <p:grpSp>
          <p:nvGrpSpPr>
            <p:cNvPr id="25" name="Shape20"/>
            <p:cNvGrpSpPr/>
            <p:nvPr>
              <p:custDataLst>
                <p:tags r:id="rId4"/>
              </p:custDataLst>
            </p:nvPr>
          </p:nvGrpSpPr>
          <p:grpSpPr>
            <a:xfrm>
              <a:off x="216032" y="-875491"/>
              <a:ext cx="9609042" cy="7454319"/>
              <a:chOff x="216032" y="-875491"/>
              <a:chExt cx="9609042" cy="7454319"/>
            </a:xfrm>
          </p:grpSpPr>
          <p:sp>
            <p:nvSpPr>
              <p:cNvPr id="26" name="Shape6">
                <a:extLst>
                  <a:ext uri="{FF2B5EF4-FFF2-40B4-BE49-F238E27FC236}">
                    <a16:creationId xmlns:a16="http://schemas.microsoft.com/office/drawing/2014/main" xmlns="" id="{A07DB0EE-BE2E-0A41-8CFF-B3EE0688F678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655224" y="-875491"/>
                <a:ext cx="883404" cy="883404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7" name="Shape8">
                <a:extLst>
                  <a:ext uri="{FF2B5EF4-FFF2-40B4-BE49-F238E27FC236}">
                    <a16:creationId xmlns:a16="http://schemas.microsoft.com/office/drawing/2014/main" xmlns="" id="{F0A70F32-30FC-F143-AB1B-76071BFA8D03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216032" y="5412772"/>
                <a:ext cx="1166057" cy="1166056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8" name="Shape10">
                <a:extLst>
                  <a:ext uri="{FF2B5EF4-FFF2-40B4-BE49-F238E27FC236}">
                    <a16:creationId xmlns:a16="http://schemas.microsoft.com/office/drawing/2014/main" xmlns="" id="{93FA5FC1-79DD-6F48-9502-D2B4B7E025E2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158753" y="4277590"/>
                <a:ext cx="666323" cy="666322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  <p:grpSp>
          <p:nvGrpSpPr>
            <p:cNvPr id="29" name="Shape21"/>
            <p:cNvGrpSpPr/>
            <p:nvPr>
              <p:custDataLst>
                <p:tags r:id="rId5"/>
              </p:custDataLst>
            </p:nvPr>
          </p:nvGrpSpPr>
          <p:grpSpPr>
            <a:xfrm>
              <a:off x="-914186" y="-1346857"/>
              <a:ext cx="13246709" cy="7193776"/>
              <a:chOff x="-914186" y="-1346857"/>
              <a:chExt cx="13246709" cy="7193776"/>
            </a:xfrm>
          </p:grpSpPr>
          <p:sp>
            <p:nvSpPr>
              <p:cNvPr id="30" name="Shape12"/>
              <p:cNvSpPr/>
              <p:nvPr>
                <p:custDataLst>
                  <p:tags r:id="rId6"/>
                </p:custDataLst>
              </p:nvPr>
            </p:nvSpPr>
            <p:spPr>
              <a:xfrm flipV="1">
                <a:off x="4372185" y="5209051"/>
                <a:ext cx="2399555" cy="0"/>
              </a:xfrm>
              <a:prstGeom prst="line">
                <a:avLst/>
              </a:prstGeom>
              <a:ln w="63500">
                <a:solidFill>
                  <a:srgbClr val="FFFFFF"/>
                </a:solidFill>
                <a:miter lim="400000"/>
              </a:ln>
            </p:spPr>
            <p:txBody>
              <a:bodyPr lIns="25397" tIns="25397" rIns="25397" bIns="25397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200"/>
              </a:p>
            </p:txBody>
          </p:sp>
          <p:sp>
            <p:nvSpPr>
              <p:cNvPr id="31" name="Shape14">
                <a:extLst>
                  <a:ext uri="{FF2B5EF4-FFF2-40B4-BE49-F238E27FC236}">
                    <a16:creationId xmlns:a16="http://schemas.microsoft.com/office/drawing/2014/main" xmlns="" id="{456BC529-CCE5-4B4E-9178-94CADBFE5E7C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-914186" y="547756"/>
                <a:ext cx="457587" cy="457587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2" name="Shape16">
                <a:extLst>
                  <a:ext uri="{FF2B5EF4-FFF2-40B4-BE49-F238E27FC236}">
                    <a16:creationId xmlns:a16="http://schemas.microsoft.com/office/drawing/2014/main" xmlns="" id="{8016AC29-A56F-9047-82A7-D12C6AE663DD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9712302" y="5475879"/>
                <a:ext cx="371040" cy="371039"/>
              </a:xfrm>
              <a:prstGeom prst="roundRect">
                <a:avLst/>
              </a:prstGeom>
              <a:solidFill>
                <a:srgbClr val="FFFFFF"/>
              </a:solidFill>
              <a:ln w="1143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3" name="Shape18">
                <a:extLst>
                  <a:ext uri="{FF2B5EF4-FFF2-40B4-BE49-F238E27FC236}">
                    <a16:creationId xmlns:a16="http://schemas.microsoft.com/office/drawing/2014/main" xmlns="" id="{2AA832A6-9A00-F84A-9941-983B1F36F401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10437909" y="-1346857"/>
                <a:ext cx="1894613" cy="1894613"/>
              </a:xfrm>
              <a:prstGeom prst="roundRect">
                <a:avLst/>
              </a:prstGeom>
              <a:noFill/>
              <a:ln w="66675" cap="rnd">
                <a:solidFill>
                  <a:srgbClr val="FFFFFF"/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</p:grpSp>
      <p:sp>
        <p:nvSpPr>
          <p:cNvPr id="13" name="Shape26">
            <a:extLst>
              <a:ext uri="{FF2B5EF4-FFF2-40B4-BE49-F238E27FC236}">
                <a16:creationId xmlns:a16="http://schemas.microsoft.com/office/drawing/2014/main" xmlns="" id="{77ABD102-A5CC-9F4E-9040-C69656805DF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23528" y="188637"/>
            <a:ext cx="8691634" cy="1286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Збереження здоров’я </a:t>
            </a:r>
            <a:r>
              <a:rPr lang="uk-UA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 користуванні </a:t>
            </a:r>
            <a:r>
              <a:rPr lang="uk-UA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соцмережами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42" name="Picture 2" descr="C:\Users\Olena\Downloads\ме25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33807"/>
            <a:ext cx="4385198" cy="291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Olena\Downloads\ме26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524505"/>
            <a:ext cx="4385199" cy="203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51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hape19"/>
          <p:cNvGrpSpPr/>
          <p:nvPr>
            <p:custDataLst>
              <p:tags r:id="rId1"/>
            </p:custDataLst>
          </p:nvPr>
        </p:nvGrpSpPr>
        <p:grpSpPr>
          <a:xfrm>
            <a:off x="-209389" y="-711857"/>
            <a:ext cx="9935032" cy="8044187"/>
            <a:chOff x="-914186" y="-1346857"/>
            <a:chExt cx="13246709" cy="8044187"/>
          </a:xfrm>
        </p:grpSpPr>
        <p:sp>
          <p:nvSpPr>
            <p:cNvPr id="24" name="Shape4">
              <a:extLst>
                <a:ext uri="{FF2B5EF4-FFF2-40B4-BE49-F238E27FC236}">
                  <a16:creationId xmlns:a16="http://schemas.microsoft.com/office/drawing/2014/main" xmlns="" id="{C27C7FF4-508B-94FA-1EFC-CB0869F48E2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18900000">
              <a:off x="1557670" y="-1109330"/>
              <a:ext cx="7806659" cy="7806659"/>
            </a:xfrm>
            <a:custGeom>
              <a:avLst/>
              <a:gdLst>
                <a:gd name="connsiteX0" fmla="*/ 4849337 w 7807676"/>
                <a:gd name="connsiteY0" fmla="*/ 0 h 7807676"/>
                <a:gd name="connsiteX1" fmla="*/ 7807676 w 7807676"/>
                <a:gd name="connsiteY1" fmla="*/ 2958339 h 7807676"/>
                <a:gd name="connsiteX2" fmla="*/ 7807676 w 7807676"/>
                <a:gd name="connsiteY2" fmla="*/ 6506371 h 7807676"/>
                <a:gd name="connsiteX3" fmla="*/ 6506371 w 7807676"/>
                <a:gd name="connsiteY3" fmla="*/ 7807676 h 7807676"/>
                <a:gd name="connsiteX4" fmla="*/ 2958336 w 7807676"/>
                <a:gd name="connsiteY4" fmla="*/ 7807676 h 7807676"/>
                <a:gd name="connsiteX5" fmla="*/ 0 w 7807676"/>
                <a:gd name="connsiteY5" fmla="*/ 4849340 h 7807676"/>
                <a:gd name="connsiteX6" fmla="*/ 0 w 7807676"/>
                <a:gd name="connsiteY6" fmla="*/ 1301305 h 7807676"/>
                <a:gd name="connsiteX7" fmla="*/ 1301305 w 7807676"/>
                <a:gd name="connsiteY7" fmla="*/ 0 h 780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7676" h="7807676">
                  <a:moveTo>
                    <a:pt x="4849337" y="0"/>
                  </a:moveTo>
                  <a:lnTo>
                    <a:pt x="7807676" y="2958339"/>
                  </a:lnTo>
                  <a:lnTo>
                    <a:pt x="7807676" y="6506371"/>
                  </a:lnTo>
                  <a:cubicBezTo>
                    <a:pt x="7807676" y="7225062"/>
                    <a:pt x="7225062" y="7807676"/>
                    <a:pt x="6506371" y="7807676"/>
                  </a:cubicBezTo>
                  <a:lnTo>
                    <a:pt x="2958336" y="7807676"/>
                  </a:lnTo>
                  <a:lnTo>
                    <a:pt x="0" y="4849340"/>
                  </a:lnTo>
                  <a:lnTo>
                    <a:pt x="0" y="1301305"/>
                  </a:lnTo>
                  <a:cubicBezTo>
                    <a:pt x="0" y="582614"/>
                    <a:pt x="582614" y="0"/>
                    <a:pt x="1301305" y="0"/>
                  </a:cubicBezTo>
                  <a:close/>
                </a:path>
              </a:pathLst>
            </a:cu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2696">
                <a:lnSpc>
                  <a:spcPct val="100000"/>
                </a:lnSpc>
                <a:spcBef>
                  <a:spcPct val="0"/>
                </a:spcBef>
              </a:pPr>
              <a:endParaRPr lang="ru-RU" sz="1600"/>
            </a:p>
          </p:txBody>
        </p:sp>
        <p:grpSp>
          <p:nvGrpSpPr>
            <p:cNvPr id="25" name="Shape20"/>
            <p:cNvGrpSpPr/>
            <p:nvPr>
              <p:custDataLst>
                <p:tags r:id="rId4"/>
              </p:custDataLst>
            </p:nvPr>
          </p:nvGrpSpPr>
          <p:grpSpPr>
            <a:xfrm>
              <a:off x="216032" y="-875491"/>
              <a:ext cx="9609042" cy="7454319"/>
              <a:chOff x="216032" y="-875491"/>
              <a:chExt cx="9609042" cy="7454319"/>
            </a:xfrm>
          </p:grpSpPr>
          <p:sp>
            <p:nvSpPr>
              <p:cNvPr id="26" name="Shape6">
                <a:extLst>
                  <a:ext uri="{FF2B5EF4-FFF2-40B4-BE49-F238E27FC236}">
                    <a16:creationId xmlns:a16="http://schemas.microsoft.com/office/drawing/2014/main" xmlns="" id="{A07DB0EE-BE2E-0A41-8CFF-B3EE0688F678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655224" y="-875491"/>
                <a:ext cx="883404" cy="883404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7" name="Shape8">
                <a:extLst>
                  <a:ext uri="{FF2B5EF4-FFF2-40B4-BE49-F238E27FC236}">
                    <a16:creationId xmlns:a16="http://schemas.microsoft.com/office/drawing/2014/main" xmlns="" id="{F0A70F32-30FC-F143-AB1B-76071BFA8D03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216032" y="5412772"/>
                <a:ext cx="1166057" cy="1166056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8" name="Shape10">
                <a:extLst>
                  <a:ext uri="{FF2B5EF4-FFF2-40B4-BE49-F238E27FC236}">
                    <a16:creationId xmlns:a16="http://schemas.microsoft.com/office/drawing/2014/main" xmlns="" id="{93FA5FC1-79DD-6F48-9502-D2B4B7E025E2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158753" y="4277590"/>
                <a:ext cx="666323" cy="666322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  <p:grpSp>
          <p:nvGrpSpPr>
            <p:cNvPr id="29" name="Shape21"/>
            <p:cNvGrpSpPr/>
            <p:nvPr>
              <p:custDataLst>
                <p:tags r:id="rId5"/>
              </p:custDataLst>
            </p:nvPr>
          </p:nvGrpSpPr>
          <p:grpSpPr>
            <a:xfrm>
              <a:off x="-914186" y="-1346857"/>
              <a:ext cx="13246709" cy="7193776"/>
              <a:chOff x="-914186" y="-1346857"/>
              <a:chExt cx="13246709" cy="7193776"/>
            </a:xfrm>
          </p:grpSpPr>
          <p:sp>
            <p:nvSpPr>
              <p:cNvPr id="30" name="Shape12"/>
              <p:cNvSpPr/>
              <p:nvPr>
                <p:custDataLst>
                  <p:tags r:id="rId6"/>
                </p:custDataLst>
              </p:nvPr>
            </p:nvSpPr>
            <p:spPr>
              <a:xfrm flipV="1">
                <a:off x="4372185" y="5209051"/>
                <a:ext cx="2399555" cy="0"/>
              </a:xfrm>
              <a:prstGeom prst="line">
                <a:avLst/>
              </a:prstGeom>
              <a:ln w="63500">
                <a:solidFill>
                  <a:srgbClr val="FFFFFF"/>
                </a:solidFill>
                <a:miter lim="400000"/>
              </a:ln>
            </p:spPr>
            <p:txBody>
              <a:bodyPr lIns="25397" tIns="25397" rIns="25397" bIns="25397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200"/>
              </a:p>
            </p:txBody>
          </p:sp>
          <p:sp>
            <p:nvSpPr>
              <p:cNvPr id="31" name="Shape14">
                <a:extLst>
                  <a:ext uri="{FF2B5EF4-FFF2-40B4-BE49-F238E27FC236}">
                    <a16:creationId xmlns:a16="http://schemas.microsoft.com/office/drawing/2014/main" xmlns="" id="{456BC529-CCE5-4B4E-9178-94CADBFE5E7C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-914186" y="547756"/>
                <a:ext cx="457587" cy="457587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2" name="Shape16">
                <a:extLst>
                  <a:ext uri="{FF2B5EF4-FFF2-40B4-BE49-F238E27FC236}">
                    <a16:creationId xmlns:a16="http://schemas.microsoft.com/office/drawing/2014/main" xmlns="" id="{8016AC29-A56F-9047-82A7-D12C6AE663DD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9712302" y="5475879"/>
                <a:ext cx="371040" cy="371039"/>
              </a:xfrm>
              <a:prstGeom prst="roundRect">
                <a:avLst/>
              </a:prstGeom>
              <a:solidFill>
                <a:srgbClr val="FFFFFF"/>
              </a:solidFill>
              <a:ln w="1143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3" name="Shape18">
                <a:extLst>
                  <a:ext uri="{FF2B5EF4-FFF2-40B4-BE49-F238E27FC236}">
                    <a16:creationId xmlns:a16="http://schemas.microsoft.com/office/drawing/2014/main" xmlns="" id="{2AA832A6-9A00-F84A-9941-983B1F36F401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10437909" y="-1346857"/>
                <a:ext cx="1894613" cy="1894613"/>
              </a:xfrm>
              <a:prstGeom prst="roundRect">
                <a:avLst/>
              </a:prstGeom>
              <a:noFill/>
              <a:ln w="66675" cap="rnd">
                <a:solidFill>
                  <a:srgbClr val="FFFFFF"/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</p:grpSp>
      <p:sp>
        <p:nvSpPr>
          <p:cNvPr id="13" name="Shape26">
            <a:extLst>
              <a:ext uri="{FF2B5EF4-FFF2-40B4-BE49-F238E27FC236}">
                <a16:creationId xmlns:a16="http://schemas.microsoft.com/office/drawing/2014/main" xmlns="" id="{77ABD102-A5CC-9F4E-9040-C69656805DF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23528" y="188637"/>
            <a:ext cx="8691634" cy="1286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Збереження здоров’я </a:t>
            </a:r>
            <a:r>
              <a:rPr lang="uk-UA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 користуванні </a:t>
            </a:r>
            <a:r>
              <a:rPr lang="uk-UA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соцмережами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44" name="Picture 4" descr="C:\Users\Olena\Downloads\ме27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49779"/>
            <a:ext cx="4283399" cy="382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Olena\Downloads\ме28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853" y="1772815"/>
            <a:ext cx="3892599" cy="380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14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0"/>
          <p:cNvGrpSpPr/>
          <p:nvPr>
            <p:custDataLst>
              <p:tags r:id="rId1"/>
            </p:custDataLst>
          </p:nvPr>
        </p:nvGrpSpPr>
        <p:grpSpPr>
          <a:xfrm>
            <a:off x="-209389" y="-711857"/>
            <a:ext cx="9935032" cy="8044187"/>
            <a:chOff x="-914186" y="-1346857"/>
            <a:chExt cx="13246709" cy="8044187"/>
          </a:xfrm>
        </p:grpSpPr>
        <p:sp>
          <p:nvSpPr>
            <p:cNvPr id="21" name="Shape1">
              <a:extLst>
                <a:ext uri="{FF2B5EF4-FFF2-40B4-BE49-F238E27FC236}">
                  <a16:creationId xmlns:a16="http://schemas.microsoft.com/office/drawing/2014/main" xmlns="" id="{C27C7FF4-508B-94FA-1EFC-CB0869F48E2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18900000">
              <a:off x="1557670" y="-1109330"/>
              <a:ext cx="7806659" cy="7806659"/>
            </a:xfrm>
            <a:custGeom>
              <a:avLst/>
              <a:gdLst>
                <a:gd name="connsiteX0" fmla="*/ 4849337 w 7807676"/>
                <a:gd name="connsiteY0" fmla="*/ 0 h 7807676"/>
                <a:gd name="connsiteX1" fmla="*/ 7807676 w 7807676"/>
                <a:gd name="connsiteY1" fmla="*/ 2958339 h 7807676"/>
                <a:gd name="connsiteX2" fmla="*/ 7807676 w 7807676"/>
                <a:gd name="connsiteY2" fmla="*/ 6506371 h 7807676"/>
                <a:gd name="connsiteX3" fmla="*/ 6506371 w 7807676"/>
                <a:gd name="connsiteY3" fmla="*/ 7807676 h 7807676"/>
                <a:gd name="connsiteX4" fmla="*/ 2958336 w 7807676"/>
                <a:gd name="connsiteY4" fmla="*/ 7807676 h 7807676"/>
                <a:gd name="connsiteX5" fmla="*/ 0 w 7807676"/>
                <a:gd name="connsiteY5" fmla="*/ 4849340 h 7807676"/>
                <a:gd name="connsiteX6" fmla="*/ 0 w 7807676"/>
                <a:gd name="connsiteY6" fmla="*/ 1301305 h 7807676"/>
                <a:gd name="connsiteX7" fmla="*/ 1301305 w 7807676"/>
                <a:gd name="connsiteY7" fmla="*/ 0 h 780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7676" h="7807676">
                  <a:moveTo>
                    <a:pt x="4849337" y="0"/>
                  </a:moveTo>
                  <a:lnTo>
                    <a:pt x="7807676" y="2958339"/>
                  </a:lnTo>
                  <a:lnTo>
                    <a:pt x="7807676" y="6506371"/>
                  </a:lnTo>
                  <a:cubicBezTo>
                    <a:pt x="7807676" y="7225062"/>
                    <a:pt x="7225062" y="7807676"/>
                    <a:pt x="6506371" y="7807676"/>
                  </a:cubicBezTo>
                  <a:lnTo>
                    <a:pt x="2958336" y="7807676"/>
                  </a:lnTo>
                  <a:lnTo>
                    <a:pt x="0" y="4849340"/>
                  </a:lnTo>
                  <a:lnTo>
                    <a:pt x="0" y="1301305"/>
                  </a:lnTo>
                  <a:cubicBezTo>
                    <a:pt x="0" y="582614"/>
                    <a:pt x="582614" y="0"/>
                    <a:pt x="1301305" y="0"/>
                  </a:cubicBezTo>
                  <a:close/>
                </a:path>
              </a:pathLst>
            </a:cu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2696">
                <a:lnSpc>
                  <a:spcPct val="100000"/>
                </a:lnSpc>
                <a:spcBef>
                  <a:spcPct val="0"/>
                </a:spcBef>
              </a:pPr>
              <a:endParaRPr lang="ru-RU" sz="1600"/>
            </a:p>
          </p:txBody>
        </p:sp>
        <p:grpSp>
          <p:nvGrpSpPr>
            <p:cNvPr id="22" name="Shape2"/>
            <p:cNvGrpSpPr/>
            <p:nvPr>
              <p:custDataLst>
                <p:tags r:id="rId8"/>
              </p:custDataLst>
            </p:nvPr>
          </p:nvGrpSpPr>
          <p:grpSpPr>
            <a:xfrm>
              <a:off x="216032" y="-875491"/>
              <a:ext cx="9609042" cy="7454319"/>
              <a:chOff x="216032" y="-875491"/>
              <a:chExt cx="9609042" cy="7454319"/>
            </a:xfrm>
          </p:grpSpPr>
          <p:sp>
            <p:nvSpPr>
              <p:cNvPr id="23" name="Shape3">
                <a:extLst>
                  <a:ext uri="{FF2B5EF4-FFF2-40B4-BE49-F238E27FC236}">
                    <a16:creationId xmlns:a16="http://schemas.microsoft.com/office/drawing/2014/main" xmlns="" id="{A07DB0EE-BE2E-0A41-8CFF-B3EE0688F678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655224" y="-875491"/>
                <a:ext cx="883404" cy="883404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4" name="Shape4">
                <a:extLst>
                  <a:ext uri="{FF2B5EF4-FFF2-40B4-BE49-F238E27FC236}">
                    <a16:creationId xmlns:a16="http://schemas.microsoft.com/office/drawing/2014/main" xmlns="" id="{F0A70F32-30FC-F143-AB1B-76071BFA8D03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216032" y="5412772"/>
                <a:ext cx="1166057" cy="1166056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5" name="Shape5">
                <a:extLst>
                  <a:ext uri="{FF2B5EF4-FFF2-40B4-BE49-F238E27FC236}">
                    <a16:creationId xmlns:a16="http://schemas.microsoft.com/office/drawing/2014/main" xmlns="" id="{93FA5FC1-79DD-6F48-9502-D2B4B7E025E2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9158753" y="4277590"/>
                <a:ext cx="666323" cy="666322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  <p:grpSp>
          <p:nvGrpSpPr>
            <p:cNvPr id="26" name="Shape6"/>
            <p:cNvGrpSpPr/>
            <p:nvPr>
              <p:custDataLst>
                <p:tags r:id="rId9"/>
              </p:custDataLst>
            </p:nvPr>
          </p:nvGrpSpPr>
          <p:grpSpPr>
            <a:xfrm>
              <a:off x="-914186" y="-1346857"/>
              <a:ext cx="13246709" cy="7193776"/>
              <a:chOff x="-914186" y="-1346857"/>
              <a:chExt cx="13246709" cy="7193776"/>
            </a:xfrm>
          </p:grpSpPr>
          <p:sp>
            <p:nvSpPr>
              <p:cNvPr id="27" name="Shape7"/>
              <p:cNvSpPr/>
              <p:nvPr>
                <p:custDataLst>
                  <p:tags r:id="rId10"/>
                </p:custDataLst>
              </p:nvPr>
            </p:nvSpPr>
            <p:spPr>
              <a:xfrm flipV="1">
                <a:off x="4372185" y="5209051"/>
                <a:ext cx="2399555" cy="0"/>
              </a:xfrm>
              <a:prstGeom prst="line">
                <a:avLst/>
              </a:prstGeom>
              <a:ln w="63500">
                <a:solidFill>
                  <a:srgbClr val="FFFFFF"/>
                </a:solidFill>
                <a:miter lim="400000"/>
              </a:ln>
            </p:spPr>
            <p:txBody>
              <a:bodyPr lIns="25397" tIns="25397" rIns="25397" bIns="25397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200"/>
              </a:p>
            </p:txBody>
          </p:sp>
          <p:sp>
            <p:nvSpPr>
              <p:cNvPr id="28" name="Shape8">
                <a:extLst>
                  <a:ext uri="{FF2B5EF4-FFF2-40B4-BE49-F238E27FC236}">
                    <a16:creationId xmlns:a16="http://schemas.microsoft.com/office/drawing/2014/main" xmlns="" id="{456BC529-CCE5-4B4E-9178-94CADBFE5E7C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-914186" y="547756"/>
                <a:ext cx="457587" cy="457587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9" name="Shape9">
                <a:extLst>
                  <a:ext uri="{FF2B5EF4-FFF2-40B4-BE49-F238E27FC236}">
                    <a16:creationId xmlns:a16="http://schemas.microsoft.com/office/drawing/2014/main" xmlns="" id="{8016AC29-A56F-9047-82A7-D12C6AE663DD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712302" y="5475879"/>
                <a:ext cx="371040" cy="371039"/>
              </a:xfrm>
              <a:prstGeom prst="roundRect">
                <a:avLst/>
              </a:prstGeom>
              <a:solidFill>
                <a:srgbClr val="FFFFFF"/>
              </a:solidFill>
              <a:ln w="1143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0" name="Shape10">
                <a:extLst>
                  <a:ext uri="{FF2B5EF4-FFF2-40B4-BE49-F238E27FC236}">
                    <a16:creationId xmlns:a16="http://schemas.microsoft.com/office/drawing/2014/main" xmlns="" id="{2AA832A6-9A00-F84A-9941-983B1F36F401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10437909" y="-1346857"/>
                <a:ext cx="1894613" cy="1894613"/>
              </a:xfrm>
              <a:prstGeom prst="roundRect">
                <a:avLst/>
              </a:prstGeom>
              <a:noFill/>
              <a:ln w="66675" cap="rnd">
                <a:solidFill>
                  <a:srgbClr val="FFFFFF"/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</p:grpSp>
      <p:grpSp>
        <p:nvGrpSpPr>
          <p:cNvPr id="14" name="Shape11"/>
          <p:cNvGrpSpPr/>
          <p:nvPr>
            <p:custDataLst>
              <p:tags r:id="rId2"/>
            </p:custDataLst>
          </p:nvPr>
        </p:nvGrpSpPr>
        <p:grpSpPr>
          <a:xfrm>
            <a:off x="4141160" y="441343"/>
            <a:ext cx="861680" cy="1148906"/>
            <a:chOff x="4887341" y="2219547"/>
            <a:chExt cx="1148906" cy="1148906"/>
          </a:xfrm>
        </p:grpSpPr>
        <p:grpSp>
          <p:nvGrpSpPr>
            <p:cNvPr id="16" name="Shape12"/>
            <p:cNvGrpSpPr/>
            <p:nvPr>
              <p:custDataLst>
                <p:tags r:id="rId4"/>
              </p:custDataLst>
            </p:nvPr>
          </p:nvGrpSpPr>
          <p:grpSpPr>
            <a:xfrm>
              <a:off x="4887341" y="2219547"/>
              <a:ext cx="1148906" cy="1148906"/>
              <a:chOff x="5502720" y="3848511"/>
              <a:chExt cx="1148906" cy="1148906"/>
            </a:xfrm>
          </p:grpSpPr>
          <p:sp>
            <p:nvSpPr>
              <p:cNvPr id="17" name="Shape13">
                <a:extLst>
                  <a:ext uri="{FF2B5EF4-FFF2-40B4-BE49-F238E27FC236}">
                    <a16:creationId xmlns:a16="http://schemas.microsoft.com/office/drawing/2014/main" xmlns="" id="{740C14FD-ADD0-F549-889D-DB42CC88C3D0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5502720" y="3848511"/>
                <a:ext cx="1148906" cy="1148906"/>
              </a:xfrm>
              <a:prstGeom prst="roundRect">
                <a:avLst>
                  <a:gd name="adj" fmla="val 21212"/>
                </a:avLst>
              </a:prstGeom>
              <a:solidFill>
                <a:srgbClr val="FFFFFF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9pPr>
              </a:lstStyle>
              <a:p>
                <a:pPr algn="ctr" defTabSz="914281" hangingPunct="1">
                  <a:lnSpc>
                    <a:spcPct val="100000"/>
                  </a:lnSpc>
                  <a:spcBef>
                    <a:spcPct val="0"/>
                  </a:spcBef>
                  <a:defRPr/>
                </a:pPr>
                <a:endParaRPr lang="ru-RU" sz="1800" kern="1200">
                  <a:solidFill>
                    <a:prstClr val="white"/>
                  </a:solidFill>
                  <a:latin typeface="Comfortaa"/>
                </a:endParaRPr>
              </a:p>
            </p:txBody>
          </p:sp>
          <p:pic>
            <p:nvPicPr>
              <p:cNvPr id="19" name="Shape14"/>
              <p:cNvPicPr/>
              <p:nvPr>
                <p:custDataLst>
                  <p:tags r:id="rId6"/>
                </p:custDataLst>
              </p:nvPr>
            </p:nvPicPr>
            <p:blipFill>
              <a:blip r:embed="rId18">
                <a:extLst>
                  <a:ext uri="{96DAC541-7B7A-43D3-8B79-37D633B846F1}">
                    <asvg:svgBlip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5782822" y="4128612"/>
                <a:ext cx="588709" cy="588709"/>
              </a:xfrm>
              <a:prstGeom prst="rect">
                <a:avLst/>
              </a:prstGeom>
            </p:spPr>
          </p:pic>
        </p:grpSp>
      </p:grpSp>
      <p:sp>
        <p:nvSpPr>
          <p:cNvPr id="13" name="Shape15">
            <a:extLst>
              <a:ext uri="{FF2B5EF4-FFF2-40B4-BE49-F238E27FC236}">
                <a16:creationId xmlns:a16="http://schemas.microsoft.com/office/drawing/2014/main" xmlns="" id="{77ABD102-A5CC-9F4E-9040-C69656805DF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95536" y="2335170"/>
            <a:ext cx="8352928" cy="1286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9pPr>
          </a:lstStyle>
          <a:p>
            <a:pPr algn="just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Перш </a:t>
            </a:r>
            <a:r>
              <a:rPr lang="ru-RU" sz="4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ніж</a:t>
            </a:r>
            <a: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4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поділитися</a:t>
            </a:r>
            <a: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</a:t>
            </a:r>
            <a:r>
              <a:rPr lang="ru-RU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перевір</a:t>
            </a:r>
            <a: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endParaRPr lang="ru-RU" sz="44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Перш </a:t>
            </a:r>
            <a:r>
              <a:rPr lang="ru-RU" sz="4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ніж</a:t>
            </a:r>
            <a: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4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прочитати</a:t>
            </a:r>
            <a: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зваж</a:t>
            </a: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  <a:endParaRPr lang="en-US" sz="4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250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Shape0"/>
          <p:cNvGrpSpPr/>
          <p:nvPr>
            <p:custDataLst>
              <p:tags r:id="rId1"/>
            </p:custDataLst>
          </p:nvPr>
        </p:nvGrpSpPr>
        <p:grpSpPr>
          <a:xfrm>
            <a:off x="-1224466" y="-2801982"/>
            <a:ext cx="10669904" cy="10814745"/>
            <a:chOff x="-2267622" y="-3436982"/>
            <a:chExt cx="14226539" cy="10814745"/>
          </a:xfrm>
        </p:grpSpPr>
        <p:grpSp>
          <p:nvGrpSpPr>
            <p:cNvPr id="23" name="Shape1"/>
            <p:cNvGrpSpPr/>
            <p:nvPr>
              <p:custDataLst>
                <p:tags r:id="rId7"/>
              </p:custDataLst>
            </p:nvPr>
          </p:nvGrpSpPr>
          <p:grpSpPr>
            <a:xfrm>
              <a:off x="-1571067" y="-947836"/>
              <a:ext cx="13529983" cy="7326902"/>
              <a:chOff x="-1571067" y="-947836"/>
              <a:chExt cx="13529983" cy="7326902"/>
            </a:xfrm>
          </p:grpSpPr>
          <p:sp>
            <p:nvSpPr>
              <p:cNvPr id="24" name="Shape2">
                <a:extLst>
                  <a:ext uri="{FF2B5EF4-FFF2-40B4-BE49-F238E27FC236}">
                    <a16:creationId xmlns:a16="http://schemas.microsoft.com/office/drawing/2014/main" xmlns="" id="{5CA72267-2FC9-2C43-B104-3FBBDC17B045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-1571067" y="-825593"/>
                <a:ext cx="11396852" cy="7204659"/>
              </a:xfrm>
              <a:prstGeom prst="roundRect">
                <a:avLst/>
              </a:prstGeom>
              <a:noFill/>
              <a:ln w="63500" cap="rnd">
                <a:solidFill>
                  <a:srgbClr val="E7E6E6"/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/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5" name="Shape3">
                <a:extLst>
                  <a:ext uri="{FF2B5EF4-FFF2-40B4-BE49-F238E27FC236}">
                    <a16:creationId xmlns:a16="http://schemas.microsoft.com/office/drawing/2014/main" xmlns="" id="{2A33DFD6-0DBC-2F74-C466-087A6A084F1E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-635000" y="-634553"/>
                <a:ext cx="9705258" cy="6857107"/>
              </a:xfrm>
              <a:custGeom>
                <a:avLst/>
                <a:gdLst>
                  <a:gd name="connsiteX0" fmla="*/ 0 w 9706522"/>
                  <a:gd name="connsiteY0" fmla="*/ 0 h 6853608"/>
                  <a:gd name="connsiteX1" fmla="*/ 8564231 w 9706522"/>
                  <a:gd name="connsiteY1" fmla="*/ 0 h 6853608"/>
                  <a:gd name="connsiteX2" fmla="*/ 9706522 w 9706522"/>
                  <a:gd name="connsiteY2" fmla="*/ 1142291 h 6853608"/>
                  <a:gd name="connsiteX3" fmla="*/ 9706522 w 9706522"/>
                  <a:gd name="connsiteY3" fmla="*/ 5711317 h 6853608"/>
                  <a:gd name="connsiteX4" fmla="*/ 8564231 w 9706522"/>
                  <a:gd name="connsiteY4" fmla="*/ 6853608 h 6853608"/>
                  <a:gd name="connsiteX5" fmla="*/ 0 w 9706522"/>
                  <a:gd name="connsiteY5" fmla="*/ 6853608 h 6853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06522" h="6853608">
                    <a:moveTo>
                      <a:pt x="0" y="0"/>
                    </a:moveTo>
                    <a:lnTo>
                      <a:pt x="8564231" y="0"/>
                    </a:lnTo>
                    <a:cubicBezTo>
                      <a:pt x="9195101" y="0"/>
                      <a:pt x="9706522" y="511421"/>
                      <a:pt x="9706522" y="1142291"/>
                    </a:cubicBezTo>
                    <a:lnTo>
                      <a:pt x="9706522" y="5711317"/>
                    </a:lnTo>
                    <a:cubicBezTo>
                      <a:pt x="9706522" y="6342187"/>
                      <a:pt x="9195101" y="6853608"/>
                      <a:pt x="8564231" y="6853608"/>
                    </a:cubicBezTo>
                    <a:lnTo>
                      <a:pt x="0" y="6853608"/>
                    </a:lnTo>
                    <a:close/>
                  </a:path>
                </a:pathLst>
              </a:custGeom>
              <a:solidFill>
                <a:srgbClr val="E7E6E6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/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6" name="Shape4">
                <a:extLst>
                  <a:ext uri="{FF2B5EF4-FFF2-40B4-BE49-F238E27FC236}">
                    <a16:creationId xmlns:a16="http://schemas.microsoft.com/office/drawing/2014/main" xmlns="" id="{E96BAB82-B803-3E46-870E-629F9EBC3A16}"/>
                  </a:ext>
                </a:extLst>
              </p:cNvPr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9609545" y="56239"/>
                <a:ext cx="480494" cy="480494"/>
              </a:xfrm>
              <a:prstGeom prst="roundRect">
                <a:avLst/>
              </a:prstGeom>
              <a:solidFill>
                <a:srgbClr val="E7E6E6"/>
              </a:solidFill>
              <a:ln w="190500" cap="rnd">
                <a:noFill/>
                <a:prstDash val="solid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/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7" name="Shape5">
                <a:extLst>
                  <a:ext uri="{FF2B5EF4-FFF2-40B4-BE49-F238E27FC236}">
                    <a16:creationId xmlns:a16="http://schemas.microsoft.com/office/drawing/2014/main" xmlns="" id="{F6C07A19-97C7-0F42-8DA1-0CDA37F61D97}"/>
                  </a:ext>
                </a:extLst>
              </p:cNvPr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10708369" y="-947836"/>
                <a:ext cx="1250548" cy="1250548"/>
              </a:xfrm>
              <a:prstGeom prst="roundRect">
                <a:avLst/>
              </a:prstGeom>
              <a:noFill/>
              <a:ln w="88900" cap="rnd">
                <a:solidFill>
                  <a:srgbClr val="E7E6E6"/>
                </a:solidFill>
                <a:prstDash val="solid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/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  <p:sp>
          <p:nvSpPr>
            <p:cNvPr id="28" name="Shape6">
              <a:extLst>
                <a:ext uri="{FF2B5EF4-FFF2-40B4-BE49-F238E27FC236}">
                  <a16:creationId xmlns:a16="http://schemas.microsoft.com/office/drawing/2014/main" xmlns="" id="{41012320-5348-2B40-9263-249350ACE0C0}"/>
                </a:ext>
              </a:extLst>
            </p:cNvPr>
            <p:cNvSpPr>
              <a:spLocks noChangeAspect="1"/>
            </p:cNvSpPr>
            <p:nvPr>
              <p:custDataLst>
                <p:tags r:id="rId8"/>
              </p:custDataLst>
            </p:nvPr>
          </p:nvSpPr>
          <p:spPr>
            <a:xfrm>
              <a:off x="-1671989" y="4802936"/>
              <a:ext cx="2574827" cy="2574827"/>
            </a:xfrm>
            <a:prstGeom prst="roundRect">
              <a:avLst/>
            </a:prstGeom>
            <a:noFill/>
            <a:ln w="53975" cap="rnd">
              <a:solidFill>
                <a:srgbClr val="000000"/>
              </a:solidFill>
              <a:prstDash val="sysDot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/>
            <a:p>
              <a:pPr algn="ctr" defTabSz="412696">
                <a:lnSpc>
                  <a:spcPct val="100000"/>
                </a:lnSpc>
                <a:spcBef>
                  <a:spcPct val="0"/>
                </a:spcBef>
              </a:pPr>
              <a:endParaRPr lang="ru-RU" sz="1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9" name="Shape7">
              <a:extLst>
                <a:ext uri="{FF2B5EF4-FFF2-40B4-BE49-F238E27FC236}">
                  <a16:creationId xmlns:a16="http://schemas.microsoft.com/office/drawing/2014/main" xmlns="" id="{10179DBB-4A24-D840-A0FE-0432BBC34E14}"/>
                </a:ext>
              </a:extLst>
            </p:cNvPr>
            <p:cNvSpPr>
              <a:spLocks noChangeAspect="1"/>
            </p:cNvSpPr>
            <p:nvPr>
              <p:custDataLst>
                <p:tags r:id="rId9"/>
              </p:custDataLst>
            </p:nvPr>
          </p:nvSpPr>
          <p:spPr>
            <a:xfrm>
              <a:off x="-1506300" y="4997077"/>
              <a:ext cx="2243448" cy="2243448"/>
            </a:xfrm>
            <a:prstGeom prst="roundRect">
              <a:avLst/>
            </a:prstGeom>
            <a:noFill/>
            <a:ln w="88900" cap="rnd">
              <a:solidFill>
                <a:srgbClr val="000000"/>
              </a:solidFill>
              <a:prstDash val="solid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/>
            <a:p>
              <a:pPr algn="ctr" defTabSz="412696">
                <a:lnSpc>
                  <a:spcPct val="100000"/>
                </a:lnSpc>
                <a:spcBef>
                  <a:spcPct val="0"/>
                </a:spcBef>
              </a:pPr>
              <a:endParaRPr lang="ru-RU" sz="1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grpSp>
          <p:nvGrpSpPr>
            <p:cNvPr id="30" name="Shape8"/>
            <p:cNvGrpSpPr/>
            <p:nvPr>
              <p:custDataLst>
                <p:tags r:id="rId10"/>
              </p:custDataLst>
            </p:nvPr>
          </p:nvGrpSpPr>
          <p:grpSpPr>
            <a:xfrm>
              <a:off x="-2267622" y="-3436982"/>
              <a:ext cx="11395949" cy="9299076"/>
              <a:chOff x="-2267622" y="-3436982"/>
              <a:chExt cx="11395949" cy="9299076"/>
            </a:xfrm>
          </p:grpSpPr>
          <p:sp>
            <p:nvSpPr>
              <p:cNvPr id="31" name="Shape9">
                <a:extLst>
                  <a:ext uri="{FF2B5EF4-FFF2-40B4-BE49-F238E27FC236}">
                    <a16:creationId xmlns:a16="http://schemas.microsoft.com/office/drawing/2014/main" xmlns="" id="{E6E69D6B-A694-504E-B46D-85A1318C1C21}"/>
                  </a:ext>
                </a:extLst>
              </p:cNvPr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-2267622" y="-3436982"/>
                <a:ext cx="4357735" cy="4357735"/>
              </a:xfrm>
              <a:prstGeom prst="roundRect">
                <a:avLst/>
              </a:prstGeom>
              <a:noFill/>
              <a:ln w="88900" cap="flat">
                <a:solidFill>
                  <a:srgbClr val="000000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/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2" name="Shape10">
                <a:extLst>
                  <a:ext uri="{FF2B5EF4-FFF2-40B4-BE49-F238E27FC236}">
                    <a16:creationId xmlns:a16="http://schemas.microsoft.com/office/drawing/2014/main" xmlns="" id="{B30750FC-417E-694E-8FDE-4792FE0BC2DD}"/>
                  </a:ext>
                </a:extLst>
              </p:cNvPr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8346690" y="5080457"/>
                <a:ext cx="781637" cy="781637"/>
              </a:xfrm>
              <a:prstGeom prst="roundRect">
                <a:avLst/>
              </a:prstGeom>
              <a:solidFill>
                <a:srgbClr val="000000"/>
              </a:solidFill>
              <a:ln w="190500" cap="rnd">
                <a:noFill/>
                <a:prstDash val="solid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/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</p:grpSp>
      <p:grpSp>
        <p:nvGrpSpPr>
          <p:cNvPr id="12" name="Shape11"/>
          <p:cNvGrpSpPr/>
          <p:nvPr>
            <p:custDataLst>
              <p:tags r:id="rId2"/>
            </p:custDataLst>
          </p:nvPr>
        </p:nvGrpSpPr>
        <p:grpSpPr>
          <a:xfrm>
            <a:off x="2043835" y="3065200"/>
            <a:ext cx="944877" cy="1260311"/>
            <a:chOff x="4605832" y="1864207"/>
            <a:chExt cx="1259836" cy="1260311"/>
          </a:xfrm>
        </p:grpSpPr>
        <p:grpSp>
          <p:nvGrpSpPr>
            <p:cNvPr id="14" name="Shape12"/>
            <p:cNvGrpSpPr/>
            <p:nvPr>
              <p:custDataLst>
                <p:tags r:id="rId4"/>
              </p:custDataLst>
            </p:nvPr>
          </p:nvGrpSpPr>
          <p:grpSpPr>
            <a:xfrm>
              <a:off x="4605832" y="1864445"/>
              <a:ext cx="1259836" cy="1259836"/>
              <a:chOff x="2812859" y="787263"/>
              <a:chExt cx="1259836" cy="1259836"/>
            </a:xfrm>
          </p:grpSpPr>
          <p:sp>
            <p:nvSpPr>
              <p:cNvPr id="15" name="Shape13">
                <a:extLst>
                  <a:ext uri="{FF2B5EF4-FFF2-40B4-BE49-F238E27FC236}">
                    <a16:creationId xmlns:a16="http://schemas.microsoft.com/office/drawing/2014/main" xmlns="" id="{EF1E5D00-3920-6146-A479-ADD876D9A2D6}"/>
                  </a:ext>
                </a:extLst>
              </p:cNvPr>
              <p:cNvSpPr>
                <a:spLocks noChangeAspec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2812859" y="787263"/>
                <a:ext cx="1259836" cy="1259836"/>
              </a:xfrm>
              <a:prstGeom prst="round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/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  <a:defRPr/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pic>
            <p:nvPicPr>
              <p:cNvPr id="17" name="Shape14"/>
              <p:cNvPicPr/>
              <p:nvPr>
                <p:custDataLst>
                  <p:tags r:id="rId6"/>
                </p:custDataLst>
              </p:nvPr>
            </p:nvPicPr>
            <p:blipFill>
              <a:blip r:embed="rId18">
                <a:extLst>
                  <a:ext uri="{96DAC541-7B7A-43D3-8B79-37D633B846F1}">
                    <asvg:svgBlip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3127818" y="1102222"/>
                <a:ext cx="629918" cy="629918"/>
              </a:xfrm>
              <a:prstGeom prst="rect">
                <a:avLst/>
              </a:prstGeom>
            </p:spPr>
          </p:pic>
        </p:grpSp>
      </p:grpSp>
      <p:sp>
        <p:nvSpPr>
          <p:cNvPr id="18" name="Shape15">
            <a:extLst>
              <a:ext uri="{FF2B5EF4-FFF2-40B4-BE49-F238E27FC236}">
                <a16:creationId xmlns:a16="http://schemas.microsoft.com/office/drawing/2014/main" xmlns="" id="{9FB687ED-2A31-4B4B-A004-2270733A56D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92827" y="331251"/>
            <a:ext cx="7988376" cy="64325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412696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4400" b="1" dirty="0" smtClean="0">
                <a:solidFill>
                  <a:srgbClr val="000000"/>
                </a:solidFill>
                <a:ea typeface="Comfortaa"/>
                <a:cs typeface="Comfortaa"/>
                <a:sym typeface="Comfortaa"/>
              </a:rPr>
              <a:t>П</a:t>
            </a:r>
            <a:r>
              <a:rPr lang="uk-UA" sz="4400" b="1" dirty="0" smtClean="0">
                <a:solidFill>
                  <a:srgbClr val="000000"/>
                </a:solidFill>
                <a:ea typeface="Comfortaa"/>
                <a:cs typeface="Comfortaa"/>
                <a:sym typeface="Comfortaa"/>
              </a:rPr>
              <a:t>еревірені джерела </a:t>
            </a:r>
            <a:r>
              <a:rPr lang="uk-UA" sz="4400" b="1" dirty="0" smtClean="0">
                <a:solidFill>
                  <a:srgbClr val="000000"/>
                </a:solidFill>
                <a:ea typeface="Comfortaa"/>
                <a:cs typeface="Comfortaa"/>
                <a:sym typeface="Comfortaa"/>
              </a:rPr>
              <a:t>інформації</a:t>
            </a:r>
            <a:endParaRPr lang="en-US" sz="4400" b="1" dirty="0">
              <a:solidFill>
                <a:srgbClr val="000000"/>
              </a:solidFill>
              <a:ea typeface="Comfortaa"/>
              <a:cs typeface="Comfortaa"/>
              <a:sym typeface="Comfortaa"/>
            </a:endParaRPr>
          </a:p>
        </p:txBody>
      </p:sp>
      <p:pic>
        <p:nvPicPr>
          <p:cNvPr id="1026" name="Picture 2" descr="C:\Users\Olena\Downloads\ме1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169" y="937712"/>
            <a:ext cx="508059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lena\Downloads\ме2.JPG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04" b="47453"/>
          <a:stretch/>
        </p:blipFill>
        <p:spPr bwMode="auto">
          <a:xfrm>
            <a:off x="4860032" y="2689328"/>
            <a:ext cx="3962747" cy="201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Olena\Downloads\ме2.JPG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06"/>
          <a:stretch/>
        </p:blipFill>
        <p:spPr bwMode="auto">
          <a:xfrm>
            <a:off x="1547664" y="4797494"/>
            <a:ext cx="4991100" cy="180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57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hape0"/>
          <p:cNvGrpSpPr/>
          <p:nvPr>
            <p:custDataLst>
              <p:tags r:id="rId1"/>
            </p:custDataLst>
          </p:nvPr>
        </p:nvGrpSpPr>
        <p:grpSpPr>
          <a:xfrm>
            <a:off x="-659177" y="-1288267"/>
            <a:ext cx="10777733" cy="8892525"/>
            <a:chOff x="-1513902" y="-1923267"/>
            <a:chExt cx="14370310" cy="8892525"/>
          </a:xfrm>
        </p:grpSpPr>
        <p:sp>
          <p:nvSpPr>
            <p:cNvPr id="17" name="Shape1"/>
            <p:cNvSpPr/>
            <p:nvPr>
              <p:custDataLst>
                <p:tags r:id="rId7"/>
              </p:custDataLst>
            </p:nvPr>
          </p:nvSpPr>
          <p:spPr>
            <a:xfrm flipV="1">
              <a:off x="3796199" y="5467272"/>
              <a:ext cx="3329608" cy="1"/>
            </a:xfrm>
            <a:prstGeom prst="line">
              <a:avLst/>
            </a:prstGeom>
            <a:ln w="63500">
              <a:solidFill>
                <a:srgbClr val="E7E6E6"/>
              </a:solidFill>
              <a:miter lim="400000"/>
            </a:ln>
          </p:spPr>
          <p:txBody>
            <a:bodyPr lIns="25397" tIns="25397" rIns="25397" bIns="25397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200"/>
            </a:p>
          </p:txBody>
        </p:sp>
        <p:sp>
          <p:nvSpPr>
            <p:cNvPr id="18" name="Shape2">
              <a:extLst>
                <a:ext uri="{FF2B5EF4-FFF2-40B4-BE49-F238E27FC236}">
                  <a16:creationId xmlns:a16="http://schemas.microsoft.com/office/drawing/2014/main" xmlns="" id="{CD898D36-3C31-0849-BC3F-72F61E59DFD7}"/>
                </a:ext>
              </a:extLst>
            </p:cNvPr>
            <p:cNvSpPr>
              <a:spLocks noChangeAspect="1"/>
            </p:cNvSpPr>
            <p:nvPr>
              <p:custDataLst>
                <p:tags r:id="rId8"/>
              </p:custDataLst>
            </p:nvPr>
          </p:nvSpPr>
          <p:spPr>
            <a:xfrm>
              <a:off x="9249517" y="5962380"/>
              <a:ext cx="413950" cy="413950"/>
            </a:xfrm>
            <a:prstGeom prst="round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2696">
                <a:lnSpc>
                  <a:spcPct val="100000"/>
                </a:lnSpc>
                <a:spcBef>
                  <a:spcPct val="0"/>
                </a:spcBef>
              </a:pPr>
              <a:endParaRPr lang="ru-RU" sz="1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9" name="Shape3">
              <a:extLst>
                <a:ext uri="{FF2B5EF4-FFF2-40B4-BE49-F238E27FC236}">
                  <a16:creationId xmlns:a16="http://schemas.microsoft.com/office/drawing/2014/main" xmlns="" id="{6CD9F603-3301-A945-A227-4CED6C33867A}"/>
                </a:ext>
              </a:extLst>
            </p:cNvPr>
            <p:cNvSpPr>
              <a:spLocks noChangeAspect="1"/>
            </p:cNvSpPr>
            <p:nvPr>
              <p:custDataLst>
                <p:tags r:id="rId9"/>
              </p:custDataLst>
            </p:nvPr>
          </p:nvSpPr>
          <p:spPr>
            <a:xfrm>
              <a:off x="10358469" y="-1923267"/>
              <a:ext cx="2497939" cy="2497939"/>
            </a:xfrm>
            <a:prstGeom prst="roundRect">
              <a:avLst/>
            </a:prstGeom>
            <a:noFill/>
            <a:ln w="53975" cap="rnd">
              <a:solidFill>
                <a:srgbClr val="E7E6E6"/>
              </a:solidFill>
              <a:prstDash val="sysDot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2696">
                <a:lnSpc>
                  <a:spcPct val="100000"/>
                </a:lnSpc>
                <a:spcBef>
                  <a:spcPct val="0"/>
                </a:spcBef>
              </a:pPr>
              <a:endParaRPr lang="ru-RU" sz="1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grpSp>
          <p:nvGrpSpPr>
            <p:cNvPr id="20" name="Shape4"/>
            <p:cNvGrpSpPr/>
            <p:nvPr>
              <p:custDataLst>
                <p:tags r:id="rId10"/>
              </p:custDataLst>
            </p:nvPr>
          </p:nvGrpSpPr>
          <p:grpSpPr>
            <a:xfrm>
              <a:off x="-1513902" y="-967140"/>
              <a:ext cx="4043386" cy="7936398"/>
              <a:chOff x="-1513902" y="-967140"/>
              <a:chExt cx="4043386" cy="7936398"/>
            </a:xfrm>
          </p:grpSpPr>
          <p:sp>
            <p:nvSpPr>
              <p:cNvPr id="21" name="Shape5">
                <a:extLst>
                  <a:ext uri="{FF2B5EF4-FFF2-40B4-BE49-F238E27FC236}">
                    <a16:creationId xmlns:a16="http://schemas.microsoft.com/office/drawing/2014/main" xmlns="" id="{3B24E799-D950-A34B-9B3A-E461DAC09769}"/>
                  </a:ext>
                </a:extLst>
              </p:cNvPr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-1513902" y="4437665"/>
                <a:ext cx="2531594" cy="2531594"/>
              </a:xfrm>
              <a:prstGeom prst="roundRect">
                <a:avLst/>
              </a:prstGeom>
              <a:noFill/>
              <a:ln w="63500" cap="rnd">
                <a:solidFill>
                  <a:srgbClr val="FFFFFF"/>
                </a:solidFill>
                <a:prstDash val="solid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2" name="Shape6">
                <a:extLst>
                  <a:ext uri="{FF2B5EF4-FFF2-40B4-BE49-F238E27FC236}">
                    <a16:creationId xmlns:a16="http://schemas.microsoft.com/office/drawing/2014/main" xmlns="" id="{A6ED2259-ECBD-4D47-95DA-DC430AF8CC16}"/>
                  </a:ext>
                </a:extLst>
              </p:cNvPr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1864314" y="-967140"/>
                <a:ext cx="665170" cy="665170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</p:grpSp>
      <p:grpSp>
        <p:nvGrpSpPr>
          <p:cNvPr id="10" name="Shape7"/>
          <p:cNvGrpSpPr/>
          <p:nvPr>
            <p:custDataLst>
              <p:tags r:id="rId2"/>
            </p:custDataLst>
          </p:nvPr>
        </p:nvGrpSpPr>
        <p:grpSpPr>
          <a:xfrm>
            <a:off x="611560" y="419087"/>
            <a:ext cx="861680" cy="1148906"/>
            <a:chOff x="4887341" y="2219547"/>
            <a:chExt cx="1148906" cy="1148906"/>
          </a:xfrm>
        </p:grpSpPr>
        <p:grpSp>
          <p:nvGrpSpPr>
            <p:cNvPr id="12" name="Shape8"/>
            <p:cNvGrpSpPr/>
            <p:nvPr>
              <p:custDataLst>
                <p:tags r:id="rId4"/>
              </p:custDataLst>
            </p:nvPr>
          </p:nvGrpSpPr>
          <p:grpSpPr>
            <a:xfrm>
              <a:off x="4887341" y="2219547"/>
              <a:ext cx="1148906" cy="1148906"/>
              <a:chOff x="5502720" y="3848511"/>
              <a:chExt cx="1148906" cy="1148906"/>
            </a:xfrm>
          </p:grpSpPr>
          <p:sp>
            <p:nvSpPr>
              <p:cNvPr id="13" name="Shape9">
                <a:extLst>
                  <a:ext uri="{FF2B5EF4-FFF2-40B4-BE49-F238E27FC236}">
                    <a16:creationId xmlns:a16="http://schemas.microsoft.com/office/drawing/2014/main" xmlns="" id="{740C14FD-ADD0-F549-889D-DB42CC88C3D0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5502720" y="3848511"/>
                <a:ext cx="1148906" cy="1148906"/>
              </a:xfrm>
              <a:prstGeom prst="roundRect">
                <a:avLst>
                  <a:gd name="adj" fmla="val 21212"/>
                </a:avLst>
              </a:prstGeom>
              <a:solidFill>
                <a:srgbClr val="FFFFFF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281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pic>
            <p:nvPicPr>
              <p:cNvPr id="15" name="Shape10"/>
              <p:cNvPicPr/>
              <p:nvPr>
                <p:custDataLst>
                  <p:tags r:id="rId6"/>
                </p:custDataLst>
              </p:nvPr>
            </p:nvPicPr>
            <p:blipFill>
              <a:blip r:embed="rId14">
                <a:extLst>
                  <a:ext uri="{96DAC541-7B7A-43D3-8B79-37D633B846F1}">
                    <asvg:svgBlip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5782822" y="4128612"/>
                <a:ext cx="588709" cy="588709"/>
              </a:xfrm>
              <a:prstGeom prst="rect">
                <a:avLst/>
              </a:prstGeom>
            </p:spPr>
          </p:pic>
        </p:grpSp>
      </p:grpSp>
      <p:sp>
        <p:nvSpPr>
          <p:cNvPr id="9" name="Shape11">
            <a:extLst>
              <a:ext uri="{FF2B5EF4-FFF2-40B4-BE49-F238E27FC236}">
                <a16:creationId xmlns:a16="http://schemas.microsoft.com/office/drawing/2014/main" xmlns="" id="{77ABD102-A5CC-9F4E-9040-C69656805DF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837500" y="658032"/>
            <a:ext cx="5873403" cy="643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9pPr>
          </a:lstStyle>
          <a:p>
            <a:pPr marL="0" marR="0" lvl="0" indent="0" algn="ctr" defTabSz="1219010" rtl="0" eaLnBrk="1" fontAlgn="auto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Comfortaa"/>
                <a:cs typeface="Comfortaa"/>
                <a:sym typeface="Comfortaa"/>
              </a:rPr>
              <a:t>Довіряй, але перевіряй 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Comfortaa"/>
              <a:cs typeface="Comfortaa"/>
              <a:sym typeface="Comfortaa"/>
            </a:endParaRPr>
          </a:p>
        </p:txBody>
      </p:sp>
      <p:pic>
        <p:nvPicPr>
          <p:cNvPr id="2050" name="Picture 2" descr="C:\Users\Olena\Downloads\ме4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81"/>
          <a:stretch/>
        </p:blipFill>
        <p:spPr bwMode="auto">
          <a:xfrm>
            <a:off x="588715" y="1858780"/>
            <a:ext cx="4248472" cy="236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Olena\Downloads\ме4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64"/>
          <a:stretch/>
        </p:blipFill>
        <p:spPr bwMode="auto">
          <a:xfrm>
            <a:off x="4355976" y="4293095"/>
            <a:ext cx="4248472" cy="214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73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hape19"/>
          <p:cNvGrpSpPr/>
          <p:nvPr>
            <p:custDataLst>
              <p:tags r:id="rId1"/>
            </p:custDataLst>
          </p:nvPr>
        </p:nvGrpSpPr>
        <p:grpSpPr>
          <a:xfrm>
            <a:off x="-230943" y="-711857"/>
            <a:ext cx="9935032" cy="8044187"/>
            <a:chOff x="-914186" y="-1346857"/>
            <a:chExt cx="13246709" cy="8044187"/>
          </a:xfrm>
        </p:grpSpPr>
        <p:sp>
          <p:nvSpPr>
            <p:cNvPr id="24" name="Shape4">
              <a:extLst>
                <a:ext uri="{FF2B5EF4-FFF2-40B4-BE49-F238E27FC236}">
                  <a16:creationId xmlns:a16="http://schemas.microsoft.com/office/drawing/2014/main" xmlns="" id="{C27C7FF4-508B-94FA-1EFC-CB0869F48E2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18900000">
              <a:off x="1557670" y="-1109330"/>
              <a:ext cx="7806659" cy="7806659"/>
            </a:xfrm>
            <a:custGeom>
              <a:avLst/>
              <a:gdLst>
                <a:gd name="connsiteX0" fmla="*/ 4849337 w 7807676"/>
                <a:gd name="connsiteY0" fmla="*/ 0 h 7807676"/>
                <a:gd name="connsiteX1" fmla="*/ 7807676 w 7807676"/>
                <a:gd name="connsiteY1" fmla="*/ 2958339 h 7807676"/>
                <a:gd name="connsiteX2" fmla="*/ 7807676 w 7807676"/>
                <a:gd name="connsiteY2" fmla="*/ 6506371 h 7807676"/>
                <a:gd name="connsiteX3" fmla="*/ 6506371 w 7807676"/>
                <a:gd name="connsiteY3" fmla="*/ 7807676 h 7807676"/>
                <a:gd name="connsiteX4" fmla="*/ 2958336 w 7807676"/>
                <a:gd name="connsiteY4" fmla="*/ 7807676 h 7807676"/>
                <a:gd name="connsiteX5" fmla="*/ 0 w 7807676"/>
                <a:gd name="connsiteY5" fmla="*/ 4849340 h 7807676"/>
                <a:gd name="connsiteX6" fmla="*/ 0 w 7807676"/>
                <a:gd name="connsiteY6" fmla="*/ 1301305 h 7807676"/>
                <a:gd name="connsiteX7" fmla="*/ 1301305 w 7807676"/>
                <a:gd name="connsiteY7" fmla="*/ 0 h 780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7676" h="7807676">
                  <a:moveTo>
                    <a:pt x="4849337" y="0"/>
                  </a:moveTo>
                  <a:lnTo>
                    <a:pt x="7807676" y="2958339"/>
                  </a:lnTo>
                  <a:lnTo>
                    <a:pt x="7807676" y="6506371"/>
                  </a:lnTo>
                  <a:cubicBezTo>
                    <a:pt x="7807676" y="7225062"/>
                    <a:pt x="7225062" y="7807676"/>
                    <a:pt x="6506371" y="7807676"/>
                  </a:cubicBezTo>
                  <a:lnTo>
                    <a:pt x="2958336" y="7807676"/>
                  </a:lnTo>
                  <a:lnTo>
                    <a:pt x="0" y="4849340"/>
                  </a:lnTo>
                  <a:lnTo>
                    <a:pt x="0" y="1301305"/>
                  </a:lnTo>
                  <a:cubicBezTo>
                    <a:pt x="0" y="582614"/>
                    <a:pt x="582614" y="0"/>
                    <a:pt x="1301305" y="0"/>
                  </a:cubicBezTo>
                  <a:close/>
                </a:path>
              </a:pathLst>
            </a:cu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2696">
                <a:lnSpc>
                  <a:spcPct val="100000"/>
                </a:lnSpc>
                <a:spcBef>
                  <a:spcPct val="0"/>
                </a:spcBef>
              </a:pPr>
              <a:endParaRPr lang="ru-RU" sz="1600"/>
            </a:p>
          </p:txBody>
        </p:sp>
        <p:grpSp>
          <p:nvGrpSpPr>
            <p:cNvPr id="25" name="Shape20"/>
            <p:cNvGrpSpPr/>
            <p:nvPr>
              <p:custDataLst>
                <p:tags r:id="rId8"/>
              </p:custDataLst>
            </p:nvPr>
          </p:nvGrpSpPr>
          <p:grpSpPr>
            <a:xfrm>
              <a:off x="216032" y="-875491"/>
              <a:ext cx="9609042" cy="7454319"/>
              <a:chOff x="216032" y="-875491"/>
              <a:chExt cx="9609042" cy="7454319"/>
            </a:xfrm>
          </p:grpSpPr>
          <p:sp>
            <p:nvSpPr>
              <p:cNvPr id="26" name="Shape6">
                <a:extLst>
                  <a:ext uri="{FF2B5EF4-FFF2-40B4-BE49-F238E27FC236}">
                    <a16:creationId xmlns:a16="http://schemas.microsoft.com/office/drawing/2014/main" xmlns="" id="{A07DB0EE-BE2E-0A41-8CFF-B3EE0688F678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655224" y="-875491"/>
                <a:ext cx="883404" cy="883404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7" name="Shape8">
                <a:extLst>
                  <a:ext uri="{FF2B5EF4-FFF2-40B4-BE49-F238E27FC236}">
                    <a16:creationId xmlns:a16="http://schemas.microsoft.com/office/drawing/2014/main" xmlns="" id="{F0A70F32-30FC-F143-AB1B-76071BFA8D03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216032" y="5412772"/>
                <a:ext cx="1166057" cy="1166056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8" name="Shape10">
                <a:extLst>
                  <a:ext uri="{FF2B5EF4-FFF2-40B4-BE49-F238E27FC236}">
                    <a16:creationId xmlns:a16="http://schemas.microsoft.com/office/drawing/2014/main" xmlns="" id="{93FA5FC1-79DD-6F48-9502-D2B4B7E025E2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9158753" y="4277590"/>
                <a:ext cx="666323" cy="666322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  <p:grpSp>
          <p:nvGrpSpPr>
            <p:cNvPr id="29" name="Shape21"/>
            <p:cNvGrpSpPr/>
            <p:nvPr>
              <p:custDataLst>
                <p:tags r:id="rId9"/>
              </p:custDataLst>
            </p:nvPr>
          </p:nvGrpSpPr>
          <p:grpSpPr>
            <a:xfrm>
              <a:off x="-914186" y="-1346857"/>
              <a:ext cx="13246709" cy="7193776"/>
              <a:chOff x="-914186" y="-1346857"/>
              <a:chExt cx="13246709" cy="7193776"/>
            </a:xfrm>
          </p:grpSpPr>
          <p:sp>
            <p:nvSpPr>
              <p:cNvPr id="30" name="Shape12"/>
              <p:cNvSpPr/>
              <p:nvPr>
                <p:custDataLst>
                  <p:tags r:id="rId10"/>
                </p:custDataLst>
              </p:nvPr>
            </p:nvSpPr>
            <p:spPr>
              <a:xfrm flipV="1">
                <a:off x="4372185" y="5209051"/>
                <a:ext cx="2399555" cy="0"/>
              </a:xfrm>
              <a:prstGeom prst="line">
                <a:avLst/>
              </a:prstGeom>
              <a:ln w="63500">
                <a:solidFill>
                  <a:srgbClr val="FFFFFF"/>
                </a:solidFill>
                <a:miter lim="400000"/>
              </a:ln>
            </p:spPr>
            <p:txBody>
              <a:bodyPr lIns="25397" tIns="25397" rIns="25397" bIns="25397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200"/>
              </a:p>
            </p:txBody>
          </p:sp>
          <p:sp>
            <p:nvSpPr>
              <p:cNvPr id="31" name="Shape14">
                <a:extLst>
                  <a:ext uri="{FF2B5EF4-FFF2-40B4-BE49-F238E27FC236}">
                    <a16:creationId xmlns:a16="http://schemas.microsoft.com/office/drawing/2014/main" xmlns="" id="{456BC529-CCE5-4B4E-9178-94CADBFE5E7C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-914186" y="547756"/>
                <a:ext cx="457587" cy="457587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2" name="Shape16">
                <a:extLst>
                  <a:ext uri="{FF2B5EF4-FFF2-40B4-BE49-F238E27FC236}">
                    <a16:creationId xmlns:a16="http://schemas.microsoft.com/office/drawing/2014/main" xmlns="" id="{8016AC29-A56F-9047-82A7-D12C6AE663DD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712302" y="5475879"/>
                <a:ext cx="371040" cy="371039"/>
              </a:xfrm>
              <a:prstGeom prst="roundRect">
                <a:avLst/>
              </a:prstGeom>
              <a:solidFill>
                <a:srgbClr val="FFFFFF"/>
              </a:solidFill>
              <a:ln w="1143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3" name="Shape18">
                <a:extLst>
                  <a:ext uri="{FF2B5EF4-FFF2-40B4-BE49-F238E27FC236}">
                    <a16:creationId xmlns:a16="http://schemas.microsoft.com/office/drawing/2014/main" xmlns="" id="{2AA832A6-9A00-F84A-9941-983B1F36F401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10437909" y="-1346857"/>
                <a:ext cx="1894613" cy="1894613"/>
              </a:xfrm>
              <a:prstGeom prst="roundRect">
                <a:avLst/>
              </a:prstGeom>
              <a:noFill/>
              <a:ln w="66675" cap="rnd">
                <a:solidFill>
                  <a:srgbClr val="FFFFFF"/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</p:grpSp>
      <p:grpSp>
        <p:nvGrpSpPr>
          <p:cNvPr id="16" name="Shape22"/>
          <p:cNvGrpSpPr/>
          <p:nvPr>
            <p:custDataLst>
              <p:tags r:id="rId2"/>
            </p:custDataLst>
          </p:nvPr>
        </p:nvGrpSpPr>
        <p:grpSpPr>
          <a:xfrm>
            <a:off x="812897" y="5418349"/>
            <a:ext cx="817325" cy="1063569"/>
            <a:chOff x="4887341" y="2219547"/>
            <a:chExt cx="1148906" cy="1148906"/>
          </a:xfrm>
        </p:grpSpPr>
        <p:grpSp>
          <p:nvGrpSpPr>
            <p:cNvPr id="18" name="Shape23"/>
            <p:cNvGrpSpPr/>
            <p:nvPr>
              <p:custDataLst>
                <p:tags r:id="rId4"/>
              </p:custDataLst>
            </p:nvPr>
          </p:nvGrpSpPr>
          <p:grpSpPr>
            <a:xfrm>
              <a:off x="4887341" y="2219547"/>
              <a:ext cx="1148906" cy="1148906"/>
              <a:chOff x="5502720" y="3848511"/>
              <a:chExt cx="1148906" cy="1148906"/>
            </a:xfrm>
          </p:grpSpPr>
          <p:sp>
            <p:nvSpPr>
              <p:cNvPr id="19" name="Shape24">
                <a:extLst>
                  <a:ext uri="{FF2B5EF4-FFF2-40B4-BE49-F238E27FC236}">
                    <a16:creationId xmlns:a16="http://schemas.microsoft.com/office/drawing/2014/main" xmlns="" id="{740C14FD-ADD0-F549-889D-DB42CC88C3D0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5502720" y="3848511"/>
                <a:ext cx="1148906" cy="1148906"/>
              </a:xfrm>
              <a:prstGeom prst="roundRect">
                <a:avLst>
                  <a:gd name="adj" fmla="val 21212"/>
                </a:avLst>
              </a:prstGeom>
              <a:solidFill>
                <a:srgbClr val="00000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9pPr>
              </a:lstStyle>
              <a:p>
                <a:pPr algn="ctr" defTabSz="914281" hangingPunct="1">
                  <a:lnSpc>
                    <a:spcPct val="100000"/>
                  </a:lnSpc>
                  <a:spcBef>
                    <a:spcPct val="0"/>
                  </a:spcBef>
                  <a:defRPr/>
                </a:pPr>
                <a:endParaRPr lang="ru-RU" sz="1800" kern="1200">
                  <a:solidFill>
                    <a:prstClr val="white"/>
                  </a:solidFill>
                  <a:latin typeface="Comfortaa"/>
                </a:endParaRPr>
              </a:p>
            </p:txBody>
          </p:sp>
          <p:pic>
            <p:nvPicPr>
              <p:cNvPr id="21" name="Shape25"/>
              <p:cNvPicPr/>
              <p:nvPr>
                <p:custDataLst>
                  <p:tags r:id="rId6"/>
                </p:custDataLst>
              </p:nvPr>
            </p:nvPicPr>
            <p:blipFill>
              <a:blip r:embed="rId18">
                <a:extLst>
                  <a:ext uri="{96DAC541-7B7A-43D3-8B79-37D633B846F1}">
                    <asvg:svgBlip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5782822" y="4128611"/>
                <a:ext cx="588709" cy="588709"/>
              </a:xfrm>
              <a:prstGeom prst="rect">
                <a:avLst/>
              </a:prstGeom>
            </p:spPr>
          </p:pic>
        </p:grpSp>
      </p:grpSp>
      <p:sp>
        <p:nvSpPr>
          <p:cNvPr id="13" name="Shape26">
            <a:extLst>
              <a:ext uri="{FF2B5EF4-FFF2-40B4-BE49-F238E27FC236}">
                <a16:creationId xmlns:a16="http://schemas.microsoft.com/office/drawing/2014/main" xmlns="" id="{77ABD102-A5CC-9F4E-9040-C69656805DF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230447" y="201211"/>
            <a:ext cx="6647616" cy="10525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3600" b="1" dirty="0" smtClean="0">
                <a:solidFill>
                  <a:srgbClr val="000000"/>
                </a:solidFill>
                <a:latin typeface="+mn-lt"/>
              </a:rPr>
              <a:t>Оцінюй вплив </a:t>
            </a:r>
            <a:r>
              <a:rPr lang="uk-UA" sz="3600" b="1" dirty="0" smtClean="0">
                <a:solidFill>
                  <a:srgbClr val="000000"/>
                </a:solidFill>
                <a:latin typeface="+mn-lt"/>
              </a:rPr>
              <a:t>інформації на свій емоційний стан</a:t>
            </a:r>
            <a:endParaRPr lang="en-US" sz="3600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074" name="Picture 2" descr="C:\Users\Olena\Downloads\ме5.JPG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"/>
          <a:stretch/>
        </p:blipFill>
        <p:spPr bwMode="auto">
          <a:xfrm>
            <a:off x="117233" y="1182756"/>
            <a:ext cx="5258619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Olena\Downloads\ме6.JPG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1" t="3217" r="13565" b="1806"/>
          <a:stretch/>
        </p:blipFill>
        <p:spPr bwMode="auto">
          <a:xfrm>
            <a:off x="4527168" y="3202428"/>
            <a:ext cx="4361979" cy="309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75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hape19"/>
          <p:cNvGrpSpPr/>
          <p:nvPr>
            <p:custDataLst>
              <p:tags r:id="rId1"/>
            </p:custDataLst>
          </p:nvPr>
        </p:nvGrpSpPr>
        <p:grpSpPr>
          <a:xfrm>
            <a:off x="-209389" y="-711857"/>
            <a:ext cx="9935032" cy="8044187"/>
            <a:chOff x="-914186" y="-1346857"/>
            <a:chExt cx="13246709" cy="8044187"/>
          </a:xfrm>
        </p:grpSpPr>
        <p:sp>
          <p:nvSpPr>
            <p:cNvPr id="24" name="Shape4">
              <a:extLst>
                <a:ext uri="{FF2B5EF4-FFF2-40B4-BE49-F238E27FC236}">
                  <a16:creationId xmlns:a16="http://schemas.microsoft.com/office/drawing/2014/main" xmlns="" id="{C27C7FF4-508B-94FA-1EFC-CB0869F48E2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18900000">
              <a:off x="1557670" y="-1109330"/>
              <a:ext cx="7806659" cy="7806659"/>
            </a:xfrm>
            <a:custGeom>
              <a:avLst/>
              <a:gdLst>
                <a:gd name="connsiteX0" fmla="*/ 4849337 w 7807676"/>
                <a:gd name="connsiteY0" fmla="*/ 0 h 7807676"/>
                <a:gd name="connsiteX1" fmla="*/ 7807676 w 7807676"/>
                <a:gd name="connsiteY1" fmla="*/ 2958339 h 7807676"/>
                <a:gd name="connsiteX2" fmla="*/ 7807676 w 7807676"/>
                <a:gd name="connsiteY2" fmla="*/ 6506371 h 7807676"/>
                <a:gd name="connsiteX3" fmla="*/ 6506371 w 7807676"/>
                <a:gd name="connsiteY3" fmla="*/ 7807676 h 7807676"/>
                <a:gd name="connsiteX4" fmla="*/ 2958336 w 7807676"/>
                <a:gd name="connsiteY4" fmla="*/ 7807676 h 7807676"/>
                <a:gd name="connsiteX5" fmla="*/ 0 w 7807676"/>
                <a:gd name="connsiteY5" fmla="*/ 4849340 h 7807676"/>
                <a:gd name="connsiteX6" fmla="*/ 0 w 7807676"/>
                <a:gd name="connsiteY6" fmla="*/ 1301305 h 7807676"/>
                <a:gd name="connsiteX7" fmla="*/ 1301305 w 7807676"/>
                <a:gd name="connsiteY7" fmla="*/ 0 h 780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7676" h="7807676">
                  <a:moveTo>
                    <a:pt x="4849337" y="0"/>
                  </a:moveTo>
                  <a:lnTo>
                    <a:pt x="7807676" y="2958339"/>
                  </a:lnTo>
                  <a:lnTo>
                    <a:pt x="7807676" y="6506371"/>
                  </a:lnTo>
                  <a:cubicBezTo>
                    <a:pt x="7807676" y="7225062"/>
                    <a:pt x="7225062" y="7807676"/>
                    <a:pt x="6506371" y="7807676"/>
                  </a:cubicBezTo>
                  <a:lnTo>
                    <a:pt x="2958336" y="7807676"/>
                  </a:lnTo>
                  <a:lnTo>
                    <a:pt x="0" y="4849340"/>
                  </a:lnTo>
                  <a:lnTo>
                    <a:pt x="0" y="1301305"/>
                  </a:lnTo>
                  <a:cubicBezTo>
                    <a:pt x="0" y="582614"/>
                    <a:pt x="582614" y="0"/>
                    <a:pt x="1301305" y="0"/>
                  </a:cubicBezTo>
                  <a:close/>
                </a:path>
              </a:pathLst>
            </a:cu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2696">
                <a:lnSpc>
                  <a:spcPct val="100000"/>
                </a:lnSpc>
                <a:spcBef>
                  <a:spcPct val="0"/>
                </a:spcBef>
              </a:pPr>
              <a:endParaRPr lang="ru-RU" sz="1600"/>
            </a:p>
          </p:txBody>
        </p:sp>
        <p:grpSp>
          <p:nvGrpSpPr>
            <p:cNvPr id="25" name="Shape20"/>
            <p:cNvGrpSpPr/>
            <p:nvPr>
              <p:custDataLst>
                <p:tags r:id="rId8"/>
              </p:custDataLst>
            </p:nvPr>
          </p:nvGrpSpPr>
          <p:grpSpPr>
            <a:xfrm>
              <a:off x="216032" y="-875491"/>
              <a:ext cx="9609042" cy="7454319"/>
              <a:chOff x="216032" y="-875491"/>
              <a:chExt cx="9609042" cy="7454319"/>
            </a:xfrm>
          </p:grpSpPr>
          <p:sp>
            <p:nvSpPr>
              <p:cNvPr id="26" name="Shape6">
                <a:extLst>
                  <a:ext uri="{FF2B5EF4-FFF2-40B4-BE49-F238E27FC236}">
                    <a16:creationId xmlns:a16="http://schemas.microsoft.com/office/drawing/2014/main" xmlns="" id="{A07DB0EE-BE2E-0A41-8CFF-B3EE0688F678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655224" y="-875491"/>
                <a:ext cx="883404" cy="883404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7" name="Shape8">
                <a:extLst>
                  <a:ext uri="{FF2B5EF4-FFF2-40B4-BE49-F238E27FC236}">
                    <a16:creationId xmlns:a16="http://schemas.microsoft.com/office/drawing/2014/main" xmlns="" id="{F0A70F32-30FC-F143-AB1B-76071BFA8D03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216032" y="5412772"/>
                <a:ext cx="1166057" cy="1166056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8" name="Shape10">
                <a:extLst>
                  <a:ext uri="{FF2B5EF4-FFF2-40B4-BE49-F238E27FC236}">
                    <a16:creationId xmlns:a16="http://schemas.microsoft.com/office/drawing/2014/main" xmlns="" id="{93FA5FC1-79DD-6F48-9502-D2B4B7E025E2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9158753" y="4277590"/>
                <a:ext cx="666323" cy="666322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  <p:grpSp>
          <p:nvGrpSpPr>
            <p:cNvPr id="29" name="Shape21"/>
            <p:cNvGrpSpPr/>
            <p:nvPr>
              <p:custDataLst>
                <p:tags r:id="rId9"/>
              </p:custDataLst>
            </p:nvPr>
          </p:nvGrpSpPr>
          <p:grpSpPr>
            <a:xfrm>
              <a:off x="-914186" y="-1346857"/>
              <a:ext cx="13246709" cy="7193776"/>
              <a:chOff x="-914186" y="-1346857"/>
              <a:chExt cx="13246709" cy="7193776"/>
            </a:xfrm>
          </p:grpSpPr>
          <p:sp>
            <p:nvSpPr>
              <p:cNvPr id="30" name="Shape12"/>
              <p:cNvSpPr/>
              <p:nvPr>
                <p:custDataLst>
                  <p:tags r:id="rId10"/>
                </p:custDataLst>
              </p:nvPr>
            </p:nvSpPr>
            <p:spPr>
              <a:xfrm flipV="1">
                <a:off x="4372185" y="5209051"/>
                <a:ext cx="2399555" cy="0"/>
              </a:xfrm>
              <a:prstGeom prst="line">
                <a:avLst/>
              </a:prstGeom>
              <a:ln w="63500">
                <a:solidFill>
                  <a:srgbClr val="FFFFFF"/>
                </a:solidFill>
                <a:miter lim="400000"/>
              </a:ln>
            </p:spPr>
            <p:txBody>
              <a:bodyPr lIns="25397" tIns="25397" rIns="25397" bIns="25397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200"/>
              </a:p>
            </p:txBody>
          </p:sp>
          <p:sp>
            <p:nvSpPr>
              <p:cNvPr id="31" name="Shape14">
                <a:extLst>
                  <a:ext uri="{FF2B5EF4-FFF2-40B4-BE49-F238E27FC236}">
                    <a16:creationId xmlns:a16="http://schemas.microsoft.com/office/drawing/2014/main" xmlns="" id="{456BC529-CCE5-4B4E-9178-94CADBFE5E7C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-914186" y="547756"/>
                <a:ext cx="457587" cy="457587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2" name="Shape16">
                <a:extLst>
                  <a:ext uri="{FF2B5EF4-FFF2-40B4-BE49-F238E27FC236}">
                    <a16:creationId xmlns:a16="http://schemas.microsoft.com/office/drawing/2014/main" xmlns="" id="{8016AC29-A56F-9047-82A7-D12C6AE663DD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712302" y="5475879"/>
                <a:ext cx="371040" cy="371039"/>
              </a:xfrm>
              <a:prstGeom prst="roundRect">
                <a:avLst/>
              </a:prstGeom>
              <a:solidFill>
                <a:srgbClr val="FFFFFF"/>
              </a:solidFill>
              <a:ln w="1143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3" name="Shape18">
                <a:extLst>
                  <a:ext uri="{FF2B5EF4-FFF2-40B4-BE49-F238E27FC236}">
                    <a16:creationId xmlns:a16="http://schemas.microsoft.com/office/drawing/2014/main" xmlns="" id="{2AA832A6-9A00-F84A-9941-983B1F36F401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10437909" y="-1346857"/>
                <a:ext cx="1894613" cy="1894613"/>
              </a:xfrm>
              <a:prstGeom prst="roundRect">
                <a:avLst/>
              </a:prstGeom>
              <a:noFill/>
              <a:ln w="66675" cap="rnd">
                <a:solidFill>
                  <a:srgbClr val="FFFFFF"/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</p:grpSp>
      <p:grpSp>
        <p:nvGrpSpPr>
          <p:cNvPr id="16" name="Shape22"/>
          <p:cNvGrpSpPr/>
          <p:nvPr>
            <p:custDataLst>
              <p:tags r:id="rId2"/>
            </p:custDataLst>
          </p:nvPr>
        </p:nvGrpSpPr>
        <p:grpSpPr>
          <a:xfrm>
            <a:off x="812897" y="5418349"/>
            <a:ext cx="817325" cy="1063569"/>
            <a:chOff x="4887341" y="2219547"/>
            <a:chExt cx="1148906" cy="1148906"/>
          </a:xfrm>
        </p:grpSpPr>
        <p:grpSp>
          <p:nvGrpSpPr>
            <p:cNvPr id="18" name="Shape23"/>
            <p:cNvGrpSpPr/>
            <p:nvPr>
              <p:custDataLst>
                <p:tags r:id="rId4"/>
              </p:custDataLst>
            </p:nvPr>
          </p:nvGrpSpPr>
          <p:grpSpPr>
            <a:xfrm>
              <a:off x="4887341" y="2219547"/>
              <a:ext cx="1148906" cy="1148906"/>
              <a:chOff x="5502720" y="3848511"/>
              <a:chExt cx="1148906" cy="1148906"/>
            </a:xfrm>
          </p:grpSpPr>
          <p:sp>
            <p:nvSpPr>
              <p:cNvPr id="19" name="Shape24">
                <a:extLst>
                  <a:ext uri="{FF2B5EF4-FFF2-40B4-BE49-F238E27FC236}">
                    <a16:creationId xmlns:a16="http://schemas.microsoft.com/office/drawing/2014/main" xmlns="" id="{740C14FD-ADD0-F549-889D-DB42CC88C3D0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5502720" y="3848511"/>
                <a:ext cx="1148906" cy="1148906"/>
              </a:xfrm>
              <a:prstGeom prst="roundRect">
                <a:avLst>
                  <a:gd name="adj" fmla="val 21212"/>
                </a:avLst>
              </a:prstGeom>
              <a:solidFill>
                <a:srgbClr val="00000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9pPr>
              </a:lstStyle>
              <a:p>
                <a:pPr algn="ctr" defTabSz="914281" hangingPunct="1">
                  <a:lnSpc>
                    <a:spcPct val="100000"/>
                  </a:lnSpc>
                  <a:spcBef>
                    <a:spcPct val="0"/>
                  </a:spcBef>
                  <a:defRPr/>
                </a:pPr>
                <a:endParaRPr lang="ru-RU" sz="1800" kern="1200">
                  <a:solidFill>
                    <a:prstClr val="white"/>
                  </a:solidFill>
                  <a:latin typeface="Comfortaa"/>
                </a:endParaRPr>
              </a:p>
            </p:txBody>
          </p:sp>
          <p:pic>
            <p:nvPicPr>
              <p:cNvPr id="21" name="Shape25"/>
              <p:cNvPicPr/>
              <p:nvPr>
                <p:custDataLst>
                  <p:tags r:id="rId6"/>
                </p:custDataLst>
              </p:nvPr>
            </p:nvPicPr>
            <p:blipFill>
              <a:blip r:embed="rId18">
                <a:extLst>
                  <a:ext uri="{96DAC541-7B7A-43D3-8B79-37D633B846F1}">
                    <asvg:svgBlip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5782822" y="4128611"/>
                <a:ext cx="588709" cy="588709"/>
              </a:xfrm>
              <a:prstGeom prst="rect">
                <a:avLst/>
              </a:prstGeom>
            </p:spPr>
          </p:pic>
        </p:grpSp>
      </p:grpSp>
      <p:sp>
        <p:nvSpPr>
          <p:cNvPr id="13" name="Shape26">
            <a:extLst>
              <a:ext uri="{FF2B5EF4-FFF2-40B4-BE49-F238E27FC236}">
                <a16:creationId xmlns:a16="http://schemas.microsoft.com/office/drawing/2014/main" xmlns="" id="{77ABD102-A5CC-9F4E-9040-C69656805DF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38606" y="201211"/>
            <a:ext cx="8266788" cy="643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Бережіть себе від </a:t>
            </a:r>
            <a:r>
              <a:rPr lang="uk-UA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медіатравми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098" name="Picture 2" descr="C:\Users\Olena\Downloads\ме7.JPG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09" t="12406" r="4709" b="-1515"/>
          <a:stretch/>
        </p:blipFill>
        <p:spPr bwMode="auto">
          <a:xfrm>
            <a:off x="0" y="1601025"/>
            <a:ext cx="4667250" cy="351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Olena\Downloads\ме8.JPG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4"/>
          <a:stretch/>
        </p:blipFill>
        <p:spPr bwMode="auto">
          <a:xfrm>
            <a:off x="4071687" y="980728"/>
            <a:ext cx="4943475" cy="163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Olena\Downloads\ме9.JP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89"/>
          <a:stretch/>
        </p:blipFill>
        <p:spPr bwMode="auto">
          <a:xfrm>
            <a:off x="4864055" y="2941849"/>
            <a:ext cx="428374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55389" y="1601025"/>
            <a:ext cx="316298" cy="199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070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hape19"/>
          <p:cNvGrpSpPr/>
          <p:nvPr>
            <p:custDataLst>
              <p:tags r:id="rId1"/>
            </p:custDataLst>
          </p:nvPr>
        </p:nvGrpSpPr>
        <p:grpSpPr>
          <a:xfrm>
            <a:off x="-209389" y="-711857"/>
            <a:ext cx="9935032" cy="8044187"/>
            <a:chOff x="-914186" y="-1346857"/>
            <a:chExt cx="13246709" cy="8044187"/>
          </a:xfrm>
        </p:grpSpPr>
        <p:sp>
          <p:nvSpPr>
            <p:cNvPr id="24" name="Shape4">
              <a:extLst>
                <a:ext uri="{FF2B5EF4-FFF2-40B4-BE49-F238E27FC236}">
                  <a16:creationId xmlns:a16="http://schemas.microsoft.com/office/drawing/2014/main" xmlns="" id="{C27C7FF4-508B-94FA-1EFC-CB0869F48E2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18900000">
              <a:off x="1557670" y="-1109330"/>
              <a:ext cx="7806659" cy="7806659"/>
            </a:xfrm>
            <a:custGeom>
              <a:avLst/>
              <a:gdLst>
                <a:gd name="connsiteX0" fmla="*/ 4849337 w 7807676"/>
                <a:gd name="connsiteY0" fmla="*/ 0 h 7807676"/>
                <a:gd name="connsiteX1" fmla="*/ 7807676 w 7807676"/>
                <a:gd name="connsiteY1" fmla="*/ 2958339 h 7807676"/>
                <a:gd name="connsiteX2" fmla="*/ 7807676 w 7807676"/>
                <a:gd name="connsiteY2" fmla="*/ 6506371 h 7807676"/>
                <a:gd name="connsiteX3" fmla="*/ 6506371 w 7807676"/>
                <a:gd name="connsiteY3" fmla="*/ 7807676 h 7807676"/>
                <a:gd name="connsiteX4" fmla="*/ 2958336 w 7807676"/>
                <a:gd name="connsiteY4" fmla="*/ 7807676 h 7807676"/>
                <a:gd name="connsiteX5" fmla="*/ 0 w 7807676"/>
                <a:gd name="connsiteY5" fmla="*/ 4849340 h 7807676"/>
                <a:gd name="connsiteX6" fmla="*/ 0 w 7807676"/>
                <a:gd name="connsiteY6" fmla="*/ 1301305 h 7807676"/>
                <a:gd name="connsiteX7" fmla="*/ 1301305 w 7807676"/>
                <a:gd name="connsiteY7" fmla="*/ 0 h 780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7676" h="7807676">
                  <a:moveTo>
                    <a:pt x="4849337" y="0"/>
                  </a:moveTo>
                  <a:lnTo>
                    <a:pt x="7807676" y="2958339"/>
                  </a:lnTo>
                  <a:lnTo>
                    <a:pt x="7807676" y="6506371"/>
                  </a:lnTo>
                  <a:cubicBezTo>
                    <a:pt x="7807676" y="7225062"/>
                    <a:pt x="7225062" y="7807676"/>
                    <a:pt x="6506371" y="7807676"/>
                  </a:cubicBezTo>
                  <a:lnTo>
                    <a:pt x="2958336" y="7807676"/>
                  </a:lnTo>
                  <a:lnTo>
                    <a:pt x="0" y="4849340"/>
                  </a:lnTo>
                  <a:lnTo>
                    <a:pt x="0" y="1301305"/>
                  </a:lnTo>
                  <a:cubicBezTo>
                    <a:pt x="0" y="582614"/>
                    <a:pt x="582614" y="0"/>
                    <a:pt x="1301305" y="0"/>
                  </a:cubicBezTo>
                  <a:close/>
                </a:path>
              </a:pathLst>
            </a:cu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2696">
                <a:lnSpc>
                  <a:spcPct val="100000"/>
                </a:lnSpc>
                <a:spcBef>
                  <a:spcPct val="0"/>
                </a:spcBef>
              </a:pPr>
              <a:endParaRPr lang="ru-RU" sz="1600"/>
            </a:p>
          </p:txBody>
        </p:sp>
        <p:grpSp>
          <p:nvGrpSpPr>
            <p:cNvPr id="25" name="Shape20"/>
            <p:cNvGrpSpPr/>
            <p:nvPr>
              <p:custDataLst>
                <p:tags r:id="rId4"/>
              </p:custDataLst>
            </p:nvPr>
          </p:nvGrpSpPr>
          <p:grpSpPr>
            <a:xfrm>
              <a:off x="216032" y="-875491"/>
              <a:ext cx="9609042" cy="7454319"/>
              <a:chOff x="216032" y="-875491"/>
              <a:chExt cx="9609042" cy="7454319"/>
            </a:xfrm>
          </p:grpSpPr>
          <p:sp>
            <p:nvSpPr>
              <p:cNvPr id="26" name="Shape6">
                <a:extLst>
                  <a:ext uri="{FF2B5EF4-FFF2-40B4-BE49-F238E27FC236}">
                    <a16:creationId xmlns:a16="http://schemas.microsoft.com/office/drawing/2014/main" xmlns="" id="{A07DB0EE-BE2E-0A41-8CFF-B3EE0688F678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655224" y="-875491"/>
                <a:ext cx="883404" cy="883404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7" name="Shape8">
                <a:extLst>
                  <a:ext uri="{FF2B5EF4-FFF2-40B4-BE49-F238E27FC236}">
                    <a16:creationId xmlns:a16="http://schemas.microsoft.com/office/drawing/2014/main" xmlns="" id="{F0A70F32-30FC-F143-AB1B-76071BFA8D03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216032" y="5412772"/>
                <a:ext cx="1166057" cy="1166056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8" name="Shape10">
                <a:extLst>
                  <a:ext uri="{FF2B5EF4-FFF2-40B4-BE49-F238E27FC236}">
                    <a16:creationId xmlns:a16="http://schemas.microsoft.com/office/drawing/2014/main" xmlns="" id="{93FA5FC1-79DD-6F48-9502-D2B4B7E025E2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158753" y="4277590"/>
                <a:ext cx="666323" cy="666322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  <p:grpSp>
          <p:nvGrpSpPr>
            <p:cNvPr id="29" name="Shape21"/>
            <p:cNvGrpSpPr/>
            <p:nvPr>
              <p:custDataLst>
                <p:tags r:id="rId5"/>
              </p:custDataLst>
            </p:nvPr>
          </p:nvGrpSpPr>
          <p:grpSpPr>
            <a:xfrm>
              <a:off x="-914186" y="-1346857"/>
              <a:ext cx="13246709" cy="7193776"/>
              <a:chOff x="-914186" y="-1346857"/>
              <a:chExt cx="13246709" cy="7193776"/>
            </a:xfrm>
          </p:grpSpPr>
          <p:sp>
            <p:nvSpPr>
              <p:cNvPr id="30" name="Shape12"/>
              <p:cNvSpPr/>
              <p:nvPr>
                <p:custDataLst>
                  <p:tags r:id="rId6"/>
                </p:custDataLst>
              </p:nvPr>
            </p:nvSpPr>
            <p:spPr>
              <a:xfrm flipV="1">
                <a:off x="4372185" y="5209051"/>
                <a:ext cx="2399555" cy="0"/>
              </a:xfrm>
              <a:prstGeom prst="line">
                <a:avLst/>
              </a:prstGeom>
              <a:ln w="63500">
                <a:solidFill>
                  <a:srgbClr val="FFFFFF"/>
                </a:solidFill>
                <a:miter lim="400000"/>
              </a:ln>
            </p:spPr>
            <p:txBody>
              <a:bodyPr lIns="25397" tIns="25397" rIns="25397" bIns="25397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200"/>
              </a:p>
            </p:txBody>
          </p:sp>
          <p:sp>
            <p:nvSpPr>
              <p:cNvPr id="31" name="Shape14">
                <a:extLst>
                  <a:ext uri="{FF2B5EF4-FFF2-40B4-BE49-F238E27FC236}">
                    <a16:creationId xmlns:a16="http://schemas.microsoft.com/office/drawing/2014/main" xmlns="" id="{456BC529-CCE5-4B4E-9178-94CADBFE5E7C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-914186" y="547756"/>
                <a:ext cx="457587" cy="457587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2" name="Shape16">
                <a:extLst>
                  <a:ext uri="{FF2B5EF4-FFF2-40B4-BE49-F238E27FC236}">
                    <a16:creationId xmlns:a16="http://schemas.microsoft.com/office/drawing/2014/main" xmlns="" id="{8016AC29-A56F-9047-82A7-D12C6AE663DD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9712302" y="5475879"/>
                <a:ext cx="371040" cy="371039"/>
              </a:xfrm>
              <a:prstGeom prst="roundRect">
                <a:avLst/>
              </a:prstGeom>
              <a:solidFill>
                <a:srgbClr val="FFFFFF"/>
              </a:solidFill>
              <a:ln w="1143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3" name="Shape18">
                <a:extLst>
                  <a:ext uri="{FF2B5EF4-FFF2-40B4-BE49-F238E27FC236}">
                    <a16:creationId xmlns:a16="http://schemas.microsoft.com/office/drawing/2014/main" xmlns="" id="{2AA832A6-9A00-F84A-9941-983B1F36F401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10437909" y="-1346857"/>
                <a:ext cx="1894613" cy="1894613"/>
              </a:xfrm>
              <a:prstGeom prst="roundRect">
                <a:avLst/>
              </a:prstGeom>
              <a:noFill/>
              <a:ln w="66675" cap="rnd">
                <a:solidFill>
                  <a:srgbClr val="FFFFFF"/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</p:grpSp>
      <p:sp>
        <p:nvSpPr>
          <p:cNvPr id="16" name="Shape26">
            <a:extLst>
              <a:ext uri="{FF2B5EF4-FFF2-40B4-BE49-F238E27FC236}">
                <a16:creationId xmlns:a16="http://schemas.microsoft.com/office/drawing/2014/main" xmlns="" id="{77ABD102-A5CC-9F4E-9040-C69656805DF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38606" y="24565"/>
            <a:ext cx="8266788" cy="1286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Час –</a:t>
            </a:r>
            <a:r>
              <a:rPr lang="uk-UA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мірило </a:t>
            </a:r>
            <a:r>
              <a:rPr lang="uk-UA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</a:t>
            </a:r>
            <a:r>
              <a:rPr lang="uk-UA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дорового </a:t>
            </a:r>
            <a:r>
              <a:rPr lang="uk-UA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медіаспоживання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122" name="Picture 2" descr="C:\Users\Olena\Downloads\ме10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01" y="1338559"/>
            <a:ext cx="4374415" cy="245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Olena\Downloads\ме 11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58" y="1338559"/>
            <a:ext cx="4352925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Olena\Downloads\ме12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76" y="4529434"/>
            <a:ext cx="38290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Olena\Downloads\год.JPG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" r="5472" b="3365"/>
          <a:stretch/>
        </p:blipFill>
        <p:spPr bwMode="auto">
          <a:xfrm>
            <a:off x="5920253" y="4599951"/>
            <a:ext cx="1979364" cy="20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10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hape19"/>
          <p:cNvGrpSpPr/>
          <p:nvPr>
            <p:custDataLst>
              <p:tags r:id="rId1"/>
            </p:custDataLst>
          </p:nvPr>
        </p:nvGrpSpPr>
        <p:grpSpPr>
          <a:xfrm>
            <a:off x="-209389" y="-711857"/>
            <a:ext cx="9935032" cy="8044187"/>
            <a:chOff x="-914186" y="-1346857"/>
            <a:chExt cx="13246709" cy="8044187"/>
          </a:xfrm>
        </p:grpSpPr>
        <p:sp>
          <p:nvSpPr>
            <p:cNvPr id="24" name="Shape4">
              <a:extLst>
                <a:ext uri="{FF2B5EF4-FFF2-40B4-BE49-F238E27FC236}">
                  <a16:creationId xmlns:a16="http://schemas.microsoft.com/office/drawing/2014/main" xmlns="" id="{C27C7FF4-508B-94FA-1EFC-CB0869F48E2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18900000">
              <a:off x="1557670" y="-1109330"/>
              <a:ext cx="7806659" cy="7806659"/>
            </a:xfrm>
            <a:custGeom>
              <a:avLst/>
              <a:gdLst>
                <a:gd name="connsiteX0" fmla="*/ 4849337 w 7807676"/>
                <a:gd name="connsiteY0" fmla="*/ 0 h 7807676"/>
                <a:gd name="connsiteX1" fmla="*/ 7807676 w 7807676"/>
                <a:gd name="connsiteY1" fmla="*/ 2958339 h 7807676"/>
                <a:gd name="connsiteX2" fmla="*/ 7807676 w 7807676"/>
                <a:gd name="connsiteY2" fmla="*/ 6506371 h 7807676"/>
                <a:gd name="connsiteX3" fmla="*/ 6506371 w 7807676"/>
                <a:gd name="connsiteY3" fmla="*/ 7807676 h 7807676"/>
                <a:gd name="connsiteX4" fmla="*/ 2958336 w 7807676"/>
                <a:gd name="connsiteY4" fmla="*/ 7807676 h 7807676"/>
                <a:gd name="connsiteX5" fmla="*/ 0 w 7807676"/>
                <a:gd name="connsiteY5" fmla="*/ 4849340 h 7807676"/>
                <a:gd name="connsiteX6" fmla="*/ 0 w 7807676"/>
                <a:gd name="connsiteY6" fmla="*/ 1301305 h 7807676"/>
                <a:gd name="connsiteX7" fmla="*/ 1301305 w 7807676"/>
                <a:gd name="connsiteY7" fmla="*/ 0 h 780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7676" h="7807676">
                  <a:moveTo>
                    <a:pt x="4849337" y="0"/>
                  </a:moveTo>
                  <a:lnTo>
                    <a:pt x="7807676" y="2958339"/>
                  </a:lnTo>
                  <a:lnTo>
                    <a:pt x="7807676" y="6506371"/>
                  </a:lnTo>
                  <a:cubicBezTo>
                    <a:pt x="7807676" y="7225062"/>
                    <a:pt x="7225062" y="7807676"/>
                    <a:pt x="6506371" y="7807676"/>
                  </a:cubicBezTo>
                  <a:lnTo>
                    <a:pt x="2958336" y="7807676"/>
                  </a:lnTo>
                  <a:lnTo>
                    <a:pt x="0" y="4849340"/>
                  </a:lnTo>
                  <a:lnTo>
                    <a:pt x="0" y="1301305"/>
                  </a:lnTo>
                  <a:cubicBezTo>
                    <a:pt x="0" y="582614"/>
                    <a:pt x="582614" y="0"/>
                    <a:pt x="1301305" y="0"/>
                  </a:cubicBezTo>
                  <a:close/>
                </a:path>
              </a:pathLst>
            </a:cu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2696">
                <a:lnSpc>
                  <a:spcPct val="100000"/>
                </a:lnSpc>
                <a:spcBef>
                  <a:spcPct val="0"/>
                </a:spcBef>
              </a:pPr>
              <a:endParaRPr lang="ru-RU" sz="1600"/>
            </a:p>
          </p:txBody>
        </p:sp>
        <p:grpSp>
          <p:nvGrpSpPr>
            <p:cNvPr id="25" name="Shape20"/>
            <p:cNvGrpSpPr/>
            <p:nvPr>
              <p:custDataLst>
                <p:tags r:id="rId4"/>
              </p:custDataLst>
            </p:nvPr>
          </p:nvGrpSpPr>
          <p:grpSpPr>
            <a:xfrm>
              <a:off x="216032" y="-875491"/>
              <a:ext cx="9609042" cy="7454319"/>
              <a:chOff x="216032" y="-875491"/>
              <a:chExt cx="9609042" cy="7454319"/>
            </a:xfrm>
          </p:grpSpPr>
          <p:sp>
            <p:nvSpPr>
              <p:cNvPr id="26" name="Shape6">
                <a:extLst>
                  <a:ext uri="{FF2B5EF4-FFF2-40B4-BE49-F238E27FC236}">
                    <a16:creationId xmlns:a16="http://schemas.microsoft.com/office/drawing/2014/main" xmlns="" id="{A07DB0EE-BE2E-0A41-8CFF-B3EE0688F678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655224" y="-875491"/>
                <a:ext cx="883404" cy="883404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7" name="Shape8">
                <a:extLst>
                  <a:ext uri="{FF2B5EF4-FFF2-40B4-BE49-F238E27FC236}">
                    <a16:creationId xmlns:a16="http://schemas.microsoft.com/office/drawing/2014/main" xmlns="" id="{F0A70F32-30FC-F143-AB1B-76071BFA8D03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216032" y="5412772"/>
                <a:ext cx="1166057" cy="1166056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8" name="Shape10">
                <a:extLst>
                  <a:ext uri="{FF2B5EF4-FFF2-40B4-BE49-F238E27FC236}">
                    <a16:creationId xmlns:a16="http://schemas.microsoft.com/office/drawing/2014/main" xmlns="" id="{93FA5FC1-79DD-6F48-9502-D2B4B7E025E2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158753" y="4277590"/>
                <a:ext cx="666323" cy="666322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  <p:grpSp>
          <p:nvGrpSpPr>
            <p:cNvPr id="29" name="Shape21"/>
            <p:cNvGrpSpPr/>
            <p:nvPr>
              <p:custDataLst>
                <p:tags r:id="rId5"/>
              </p:custDataLst>
            </p:nvPr>
          </p:nvGrpSpPr>
          <p:grpSpPr>
            <a:xfrm>
              <a:off x="-914186" y="-1346857"/>
              <a:ext cx="13246709" cy="7193776"/>
              <a:chOff x="-914186" y="-1346857"/>
              <a:chExt cx="13246709" cy="7193776"/>
            </a:xfrm>
          </p:grpSpPr>
          <p:sp>
            <p:nvSpPr>
              <p:cNvPr id="30" name="Shape12"/>
              <p:cNvSpPr/>
              <p:nvPr>
                <p:custDataLst>
                  <p:tags r:id="rId6"/>
                </p:custDataLst>
              </p:nvPr>
            </p:nvSpPr>
            <p:spPr>
              <a:xfrm flipV="1">
                <a:off x="4372185" y="5209051"/>
                <a:ext cx="2399555" cy="0"/>
              </a:xfrm>
              <a:prstGeom prst="line">
                <a:avLst/>
              </a:prstGeom>
              <a:ln w="63500">
                <a:solidFill>
                  <a:srgbClr val="FFFFFF"/>
                </a:solidFill>
                <a:miter lim="400000"/>
              </a:ln>
            </p:spPr>
            <p:txBody>
              <a:bodyPr lIns="25397" tIns="25397" rIns="25397" bIns="25397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200"/>
              </a:p>
            </p:txBody>
          </p:sp>
          <p:sp>
            <p:nvSpPr>
              <p:cNvPr id="31" name="Shape14">
                <a:extLst>
                  <a:ext uri="{FF2B5EF4-FFF2-40B4-BE49-F238E27FC236}">
                    <a16:creationId xmlns:a16="http://schemas.microsoft.com/office/drawing/2014/main" xmlns="" id="{456BC529-CCE5-4B4E-9178-94CADBFE5E7C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-914186" y="547756"/>
                <a:ext cx="457587" cy="457587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2" name="Shape16">
                <a:extLst>
                  <a:ext uri="{FF2B5EF4-FFF2-40B4-BE49-F238E27FC236}">
                    <a16:creationId xmlns:a16="http://schemas.microsoft.com/office/drawing/2014/main" xmlns="" id="{8016AC29-A56F-9047-82A7-D12C6AE663DD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9712302" y="5475879"/>
                <a:ext cx="371040" cy="371039"/>
              </a:xfrm>
              <a:prstGeom prst="roundRect">
                <a:avLst/>
              </a:prstGeom>
              <a:solidFill>
                <a:srgbClr val="FFFFFF"/>
              </a:solidFill>
              <a:ln w="1143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3" name="Shape18">
                <a:extLst>
                  <a:ext uri="{FF2B5EF4-FFF2-40B4-BE49-F238E27FC236}">
                    <a16:creationId xmlns:a16="http://schemas.microsoft.com/office/drawing/2014/main" xmlns="" id="{2AA832A6-9A00-F84A-9941-983B1F36F401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10437909" y="-1346857"/>
                <a:ext cx="1894613" cy="1894613"/>
              </a:xfrm>
              <a:prstGeom prst="roundRect">
                <a:avLst/>
              </a:prstGeom>
              <a:noFill/>
              <a:ln w="66675" cap="rnd">
                <a:solidFill>
                  <a:srgbClr val="FFFFFF"/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</p:grpSp>
      <p:sp>
        <p:nvSpPr>
          <p:cNvPr id="13" name="Shape26">
            <a:extLst>
              <a:ext uri="{FF2B5EF4-FFF2-40B4-BE49-F238E27FC236}">
                <a16:creationId xmlns:a16="http://schemas.microsoft.com/office/drawing/2014/main" xmlns="" id="{77ABD102-A5CC-9F4E-9040-C69656805DF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3523" y="392639"/>
            <a:ext cx="8881361" cy="643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</a:t>
            </a:r>
            <a:r>
              <a:rPr lang="uk-UA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діаспоживання</a:t>
            </a:r>
            <a:r>
              <a:rPr lang="uk-UA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в умовах війни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146" name="Picture 2" descr="C:\Users\Olena\Downloads\ме13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40" y="1631882"/>
            <a:ext cx="3424285" cy="143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Olena\Downloads\ме14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54" y="3452262"/>
            <a:ext cx="3492835" cy="246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Olena\Downloads\ме15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9" y="1640343"/>
            <a:ext cx="4733925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26342" y="2919839"/>
            <a:ext cx="1257880" cy="2496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8676456" y="1631882"/>
            <a:ext cx="287478" cy="21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961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hape19"/>
          <p:cNvGrpSpPr/>
          <p:nvPr>
            <p:custDataLst>
              <p:tags r:id="rId1"/>
            </p:custDataLst>
          </p:nvPr>
        </p:nvGrpSpPr>
        <p:grpSpPr>
          <a:xfrm>
            <a:off x="-209389" y="-711857"/>
            <a:ext cx="9935032" cy="8044187"/>
            <a:chOff x="-914186" y="-1346857"/>
            <a:chExt cx="13246709" cy="8044187"/>
          </a:xfrm>
        </p:grpSpPr>
        <p:sp>
          <p:nvSpPr>
            <p:cNvPr id="24" name="Shape4">
              <a:extLst>
                <a:ext uri="{FF2B5EF4-FFF2-40B4-BE49-F238E27FC236}">
                  <a16:creationId xmlns:a16="http://schemas.microsoft.com/office/drawing/2014/main" xmlns="" id="{C27C7FF4-508B-94FA-1EFC-CB0869F48E2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18900000">
              <a:off x="1557670" y="-1109330"/>
              <a:ext cx="7806659" cy="7806659"/>
            </a:xfrm>
            <a:custGeom>
              <a:avLst/>
              <a:gdLst>
                <a:gd name="connsiteX0" fmla="*/ 4849337 w 7807676"/>
                <a:gd name="connsiteY0" fmla="*/ 0 h 7807676"/>
                <a:gd name="connsiteX1" fmla="*/ 7807676 w 7807676"/>
                <a:gd name="connsiteY1" fmla="*/ 2958339 h 7807676"/>
                <a:gd name="connsiteX2" fmla="*/ 7807676 w 7807676"/>
                <a:gd name="connsiteY2" fmla="*/ 6506371 h 7807676"/>
                <a:gd name="connsiteX3" fmla="*/ 6506371 w 7807676"/>
                <a:gd name="connsiteY3" fmla="*/ 7807676 h 7807676"/>
                <a:gd name="connsiteX4" fmla="*/ 2958336 w 7807676"/>
                <a:gd name="connsiteY4" fmla="*/ 7807676 h 7807676"/>
                <a:gd name="connsiteX5" fmla="*/ 0 w 7807676"/>
                <a:gd name="connsiteY5" fmla="*/ 4849340 h 7807676"/>
                <a:gd name="connsiteX6" fmla="*/ 0 w 7807676"/>
                <a:gd name="connsiteY6" fmla="*/ 1301305 h 7807676"/>
                <a:gd name="connsiteX7" fmla="*/ 1301305 w 7807676"/>
                <a:gd name="connsiteY7" fmla="*/ 0 h 780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7676" h="7807676">
                  <a:moveTo>
                    <a:pt x="4849337" y="0"/>
                  </a:moveTo>
                  <a:lnTo>
                    <a:pt x="7807676" y="2958339"/>
                  </a:lnTo>
                  <a:lnTo>
                    <a:pt x="7807676" y="6506371"/>
                  </a:lnTo>
                  <a:cubicBezTo>
                    <a:pt x="7807676" y="7225062"/>
                    <a:pt x="7225062" y="7807676"/>
                    <a:pt x="6506371" y="7807676"/>
                  </a:cubicBezTo>
                  <a:lnTo>
                    <a:pt x="2958336" y="7807676"/>
                  </a:lnTo>
                  <a:lnTo>
                    <a:pt x="0" y="4849340"/>
                  </a:lnTo>
                  <a:lnTo>
                    <a:pt x="0" y="1301305"/>
                  </a:lnTo>
                  <a:cubicBezTo>
                    <a:pt x="0" y="582614"/>
                    <a:pt x="582614" y="0"/>
                    <a:pt x="1301305" y="0"/>
                  </a:cubicBezTo>
                  <a:close/>
                </a:path>
              </a:pathLst>
            </a:cu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2696">
                <a:lnSpc>
                  <a:spcPct val="100000"/>
                </a:lnSpc>
                <a:spcBef>
                  <a:spcPct val="0"/>
                </a:spcBef>
              </a:pPr>
              <a:endParaRPr lang="ru-RU" sz="1600"/>
            </a:p>
          </p:txBody>
        </p:sp>
        <p:grpSp>
          <p:nvGrpSpPr>
            <p:cNvPr id="25" name="Shape20"/>
            <p:cNvGrpSpPr/>
            <p:nvPr>
              <p:custDataLst>
                <p:tags r:id="rId4"/>
              </p:custDataLst>
            </p:nvPr>
          </p:nvGrpSpPr>
          <p:grpSpPr>
            <a:xfrm>
              <a:off x="216032" y="-875491"/>
              <a:ext cx="9609042" cy="7454319"/>
              <a:chOff x="216032" y="-875491"/>
              <a:chExt cx="9609042" cy="7454319"/>
            </a:xfrm>
          </p:grpSpPr>
          <p:sp>
            <p:nvSpPr>
              <p:cNvPr id="26" name="Shape6">
                <a:extLst>
                  <a:ext uri="{FF2B5EF4-FFF2-40B4-BE49-F238E27FC236}">
                    <a16:creationId xmlns:a16="http://schemas.microsoft.com/office/drawing/2014/main" xmlns="" id="{A07DB0EE-BE2E-0A41-8CFF-B3EE0688F678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655224" y="-875491"/>
                <a:ext cx="883404" cy="883404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7" name="Shape8">
                <a:extLst>
                  <a:ext uri="{FF2B5EF4-FFF2-40B4-BE49-F238E27FC236}">
                    <a16:creationId xmlns:a16="http://schemas.microsoft.com/office/drawing/2014/main" xmlns="" id="{F0A70F32-30FC-F143-AB1B-76071BFA8D03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216032" y="5412772"/>
                <a:ext cx="1166057" cy="1166056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8" name="Shape10">
                <a:extLst>
                  <a:ext uri="{FF2B5EF4-FFF2-40B4-BE49-F238E27FC236}">
                    <a16:creationId xmlns:a16="http://schemas.microsoft.com/office/drawing/2014/main" xmlns="" id="{93FA5FC1-79DD-6F48-9502-D2B4B7E025E2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158753" y="4277590"/>
                <a:ext cx="666323" cy="666322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  <p:grpSp>
          <p:nvGrpSpPr>
            <p:cNvPr id="29" name="Shape21"/>
            <p:cNvGrpSpPr/>
            <p:nvPr>
              <p:custDataLst>
                <p:tags r:id="rId5"/>
              </p:custDataLst>
            </p:nvPr>
          </p:nvGrpSpPr>
          <p:grpSpPr>
            <a:xfrm>
              <a:off x="-914186" y="-1346857"/>
              <a:ext cx="13246709" cy="7193776"/>
              <a:chOff x="-914186" y="-1346857"/>
              <a:chExt cx="13246709" cy="7193776"/>
            </a:xfrm>
          </p:grpSpPr>
          <p:sp>
            <p:nvSpPr>
              <p:cNvPr id="30" name="Shape12"/>
              <p:cNvSpPr/>
              <p:nvPr>
                <p:custDataLst>
                  <p:tags r:id="rId6"/>
                </p:custDataLst>
              </p:nvPr>
            </p:nvSpPr>
            <p:spPr>
              <a:xfrm flipV="1">
                <a:off x="4372185" y="5209051"/>
                <a:ext cx="2399555" cy="0"/>
              </a:xfrm>
              <a:prstGeom prst="line">
                <a:avLst/>
              </a:prstGeom>
              <a:ln w="63500">
                <a:solidFill>
                  <a:srgbClr val="FFFFFF"/>
                </a:solidFill>
                <a:miter lim="400000"/>
              </a:ln>
            </p:spPr>
            <p:txBody>
              <a:bodyPr lIns="25397" tIns="25397" rIns="25397" bIns="25397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200"/>
              </a:p>
            </p:txBody>
          </p:sp>
          <p:sp>
            <p:nvSpPr>
              <p:cNvPr id="31" name="Shape14">
                <a:extLst>
                  <a:ext uri="{FF2B5EF4-FFF2-40B4-BE49-F238E27FC236}">
                    <a16:creationId xmlns:a16="http://schemas.microsoft.com/office/drawing/2014/main" xmlns="" id="{456BC529-CCE5-4B4E-9178-94CADBFE5E7C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-914186" y="547756"/>
                <a:ext cx="457587" cy="457587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2" name="Shape16">
                <a:extLst>
                  <a:ext uri="{FF2B5EF4-FFF2-40B4-BE49-F238E27FC236}">
                    <a16:creationId xmlns:a16="http://schemas.microsoft.com/office/drawing/2014/main" xmlns="" id="{8016AC29-A56F-9047-82A7-D12C6AE663DD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9712302" y="5475879"/>
                <a:ext cx="371040" cy="371039"/>
              </a:xfrm>
              <a:prstGeom prst="roundRect">
                <a:avLst/>
              </a:prstGeom>
              <a:solidFill>
                <a:srgbClr val="FFFFFF"/>
              </a:solidFill>
              <a:ln w="1143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3" name="Shape18">
                <a:extLst>
                  <a:ext uri="{FF2B5EF4-FFF2-40B4-BE49-F238E27FC236}">
                    <a16:creationId xmlns:a16="http://schemas.microsoft.com/office/drawing/2014/main" xmlns="" id="{2AA832A6-9A00-F84A-9941-983B1F36F401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10437909" y="-1346857"/>
                <a:ext cx="1894613" cy="1894613"/>
              </a:xfrm>
              <a:prstGeom prst="roundRect">
                <a:avLst/>
              </a:prstGeom>
              <a:noFill/>
              <a:ln w="66675" cap="rnd">
                <a:solidFill>
                  <a:srgbClr val="FFFFFF"/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</p:grpSp>
      <p:sp>
        <p:nvSpPr>
          <p:cNvPr id="13" name="Shape26">
            <a:extLst>
              <a:ext uri="{FF2B5EF4-FFF2-40B4-BE49-F238E27FC236}">
                <a16:creationId xmlns:a16="http://schemas.microsoft.com/office/drawing/2014/main" xmlns="" id="{77ABD102-A5CC-9F4E-9040-C69656805DF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3523" y="392639"/>
            <a:ext cx="8881361" cy="643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</a:t>
            </a:r>
            <a:r>
              <a:rPr lang="uk-UA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діаспоживання</a:t>
            </a:r>
            <a:r>
              <a:rPr lang="uk-UA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в умовах війни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26342" y="2919839"/>
            <a:ext cx="1257880" cy="2496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8676456" y="1631882"/>
            <a:ext cx="287478" cy="21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170" name="Picture 2" descr="C:\Users\Olena\Downloads\ме16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18" y="1400418"/>
            <a:ext cx="5901181" cy="443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83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hape19"/>
          <p:cNvGrpSpPr/>
          <p:nvPr>
            <p:custDataLst>
              <p:tags r:id="rId1"/>
            </p:custDataLst>
          </p:nvPr>
        </p:nvGrpSpPr>
        <p:grpSpPr>
          <a:xfrm>
            <a:off x="-209389" y="-711857"/>
            <a:ext cx="9935032" cy="8044187"/>
            <a:chOff x="-914186" y="-1346857"/>
            <a:chExt cx="13246709" cy="8044187"/>
          </a:xfrm>
        </p:grpSpPr>
        <p:sp>
          <p:nvSpPr>
            <p:cNvPr id="24" name="Shape4">
              <a:extLst>
                <a:ext uri="{FF2B5EF4-FFF2-40B4-BE49-F238E27FC236}">
                  <a16:creationId xmlns:a16="http://schemas.microsoft.com/office/drawing/2014/main" xmlns="" id="{C27C7FF4-508B-94FA-1EFC-CB0869F48E2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18900000">
              <a:off x="1557670" y="-1109330"/>
              <a:ext cx="7806659" cy="7806659"/>
            </a:xfrm>
            <a:custGeom>
              <a:avLst/>
              <a:gdLst>
                <a:gd name="connsiteX0" fmla="*/ 4849337 w 7807676"/>
                <a:gd name="connsiteY0" fmla="*/ 0 h 7807676"/>
                <a:gd name="connsiteX1" fmla="*/ 7807676 w 7807676"/>
                <a:gd name="connsiteY1" fmla="*/ 2958339 h 7807676"/>
                <a:gd name="connsiteX2" fmla="*/ 7807676 w 7807676"/>
                <a:gd name="connsiteY2" fmla="*/ 6506371 h 7807676"/>
                <a:gd name="connsiteX3" fmla="*/ 6506371 w 7807676"/>
                <a:gd name="connsiteY3" fmla="*/ 7807676 h 7807676"/>
                <a:gd name="connsiteX4" fmla="*/ 2958336 w 7807676"/>
                <a:gd name="connsiteY4" fmla="*/ 7807676 h 7807676"/>
                <a:gd name="connsiteX5" fmla="*/ 0 w 7807676"/>
                <a:gd name="connsiteY5" fmla="*/ 4849340 h 7807676"/>
                <a:gd name="connsiteX6" fmla="*/ 0 w 7807676"/>
                <a:gd name="connsiteY6" fmla="*/ 1301305 h 7807676"/>
                <a:gd name="connsiteX7" fmla="*/ 1301305 w 7807676"/>
                <a:gd name="connsiteY7" fmla="*/ 0 h 780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7676" h="7807676">
                  <a:moveTo>
                    <a:pt x="4849337" y="0"/>
                  </a:moveTo>
                  <a:lnTo>
                    <a:pt x="7807676" y="2958339"/>
                  </a:lnTo>
                  <a:lnTo>
                    <a:pt x="7807676" y="6506371"/>
                  </a:lnTo>
                  <a:cubicBezTo>
                    <a:pt x="7807676" y="7225062"/>
                    <a:pt x="7225062" y="7807676"/>
                    <a:pt x="6506371" y="7807676"/>
                  </a:cubicBezTo>
                  <a:lnTo>
                    <a:pt x="2958336" y="7807676"/>
                  </a:lnTo>
                  <a:lnTo>
                    <a:pt x="0" y="4849340"/>
                  </a:lnTo>
                  <a:lnTo>
                    <a:pt x="0" y="1301305"/>
                  </a:lnTo>
                  <a:cubicBezTo>
                    <a:pt x="0" y="582614"/>
                    <a:pt x="582614" y="0"/>
                    <a:pt x="1301305" y="0"/>
                  </a:cubicBezTo>
                  <a:close/>
                </a:path>
              </a:pathLst>
            </a:cu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2696">
                <a:lnSpc>
                  <a:spcPct val="100000"/>
                </a:lnSpc>
                <a:spcBef>
                  <a:spcPct val="0"/>
                </a:spcBef>
              </a:pPr>
              <a:endParaRPr lang="ru-RU" sz="1600"/>
            </a:p>
          </p:txBody>
        </p:sp>
        <p:grpSp>
          <p:nvGrpSpPr>
            <p:cNvPr id="25" name="Shape20"/>
            <p:cNvGrpSpPr/>
            <p:nvPr>
              <p:custDataLst>
                <p:tags r:id="rId4"/>
              </p:custDataLst>
            </p:nvPr>
          </p:nvGrpSpPr>
          <p:grpSpPr>
            <a:xfrm>
              <a:off x="216032" y="-875491"/>
              <a:ext cx="9609042" cy="7454319"/>
              <a:chOff x="216032" y="-875491"/>
              <a:chExt cx="9609042" cy="7454319"/>
            </a:xfrm>
          </p:grpSpPr>
          <p:sp>
            <p:nvSpPr>
              <p:cNvPr id="26" name="Shape6">
                <a:extLst>
                  <a:ext uri="{FF2B5EF4-FFF2-40B4-BE49-F238E27FC236}">
                    <a16:creationId xmlns:a16="http://schemas.microsoft.com/office/drawing/2014/main" xmlns="" id="{A07DB0EE-BE2E-0A41-8CFF-B3EE0688F678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655224" y="-875491"/>
                <a:ext cx="883404" cy="883404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7" name="Shape8">
                <a:extLst>
                  <a:ext uri="{FF2B5EF4-FFF2-40B4-BE49-F238E27FC236}">
                    <a16:creationId xmlns:a16="http://schemas.microsoft.com/office/drawing/2014/main" xmlns="" id="{F0A70F32-30FC-F143-AB1B-76071BFA8D03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216032" y="5412772"/>
                <a:ext cx="1166057" cy="1166056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8" name="Shape10">
                <a:extLst>
                  <a:ext uri="{FF2B5EF4-FFF2-40B4-BE49-F238E27FC236}">
                    <a16:creationId xmlns:a16="http://schemas.microsoft.com/office/drawing/2014/main" xmlns="" id="{93FA5FC1-79DD-6F48-9502-D2B4B7E025E2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158753" y="4277590"/>
                <a:ext cx="666323" cy="666322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  <p:grpSp>
          <p:nvGrpSpPr>
            <p:cNvPr id="29" name="Shape21"/>
            <p:cNvGrpSpPr/>
            <p:nvPr>
              <p:custDataLst>
                <p:tags r:id="rId5"/>
              </p:custDataLst>
            </p:nvPr>
          </p:nvGrpSpPr>
          <p:grpSpPr>
            <a:xfrm>
              <a:off x="-914186" y="-1346857"/>
              <a:ext cx="13246709" cy="7193776"/>
              <a:chOff x="-914186" y="-1346857"/>
              <a:chExt cx="13246709" cy="7193776"/>
            </a:xfrm>
          </p:grpSpPr>
          <p:sp>
            <p:nvSpPr>
              <p:cNvPr id="30" name="Shape12"/>
              <p:cNvSpPr/>
              <p:nvPr>
                <p:custDataLst>
                  <p:tags r:id="rId6"/>
                </p:custDataLst>
              </p:nvPr>
            </p:nvSpPr>
            <p:spPr>
              <a:xfrm flipV="1">
                <a:off x="4372185" y="5209051"/>
                <a:ext cx="2399555" cy="0"/>
              </a:xfrm>
              <a:prstGeom prst="line">
                <a:avLst/>
              </a:prstGeom>
              <a:ln w="63500">
                <a:solidFill>
                  <a:srgbClr val="FFFFFF"/>
                </a:solidFill>
                <a:miter lim="400000"/>
              </a:ln>
            </p:spPr>
            <p:txBody>
              <a:bodyPr lIns="25397" tIns="25397" rIns="25397" bIns="25397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200"/>
              </a:p>
            </p:txBody>
          </p:sp>
          <p:sp>
            <p:nvSpPr>
              <p:cNvPr id="31" name="Shape14">
                <a:extLst>
                  <a:ext uri="{FF2B5EF4-FFF2-40B4-BE49-F238E27FC236}">
                    <a16:creationId xmlns:a16="http://schemas.microsoft.com/office/drawing/2014/main" xmlns="" id="{456BC529-CCE5-4B4E-9178-94CADBFE5E7C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-914186" y="547756"/>
                <a:ext cx="457587" cy="457587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2" name="Shape16">
                <a:extLst>
                  <a:ext uri="{FF2B5EF4-FFF2-40B4-BE49-F238E27FC236}">
                    <a16:creationId xmlns:a16="http://schemas.microsoft.com/office/drawing/2014/main" xmlns="" id="{8016AC29-A56F-9047-82A7-D12C6AE663DD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9712302" y="5475879"/>
                <a:ext cx="371040" cy="371039"/>
              </a:xfrm>
              <a:prstGeom prst="roundRect">
                <a:avLst/>
              </a:prstGeom>
              <a:solidFill>
                <a:srgbClr val="FFFFFF"/>
              </a:solidFill>
              <a:ln w="1143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3" name="Shape18">
                <a:extLst>
                  <a:ext uri="{FF2B5EF4-FFF2-40B4-BE49-F238E27FC236}">
                    <a16:creationId xmlns:a16="http://schemas.microsoft.com/office/drawing/2014/main" xmlns="" id="{2AA832A6-9A00-F84A-9941-983B1F36F401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10437909" y="-1346857"/>
                <a:ext cx="1894613" cy="1894613"/>
              </a:xfrm>
              <a:prstGeom prst="roundRect">
                <a:avLst/>
              </a:prstGeom>
              <a:noFill/>
              <a:ln w="66675" cap="rnd">
                <a:solidFill>
                  <a:srgbClr val="FFFFFF"/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</p:grpSp>
      <p:sp>
        <p:nvSpPr>
          <p:cNvPr id="13" name="Shape26">
            <a:extLst>
              <a:ext uri="{FF2B5EF4-FFF2-40B4-BE49-F238E27FC236}">
                <a16:creationId xmlns:a16="http://schemas.microsoft.com/office/drawing/2014/main" xmlns="" id="{77ABD102-A5CC-9F4E-9040-C69656805DF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3523" y="392639"/>
            <a:ext cx="8881361" cy="643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</a:t>
            </a:r>
            <a:r>
              <a:rPr lang="uk-UA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діаспоживання</a:t>
            </a:r>
            <a:r>
              <a:rPr lang="uk-UA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в умовах війни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26342" y="2919839"/>
            <a:ext cx="1257880" cy="2496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8676456" y="1631882"/>
            <a:ext cx="287478" cy="21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194" name="Picture 2" descr="C:\Users\Olena\Downloads\ме17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75" y="1218020"/>
            <a:ext cx="3817912" cy="526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Olena\Downloads\ме18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186" y="1219248"/>
            <a:ext cx="3317096" cy="515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45316" y="6296398"/>
            <a:ext cx="381026" cy="79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480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1695</TotalTime>
  <Words>114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Olena</cp:lastModifiedBy>
  <cp:revision>75</cp:revision>
  <dcterms:created xsi:type="dcterms:W3CDTF">2023-11-01T20:20:26Z</dcterms:created>
  <dcterms:modified xsi:type="dcterms:W3CDTF">2025-05-11T10:34:07Z</dcterms:modified>
</cp:coreProperties>
</file>